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853" r:id="rId2"/>
    <p:sldId id="8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0E548A-DEA3-08F1-9950-78CCB18DC04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ねじれ星型図形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C6C6D53-CED0-0C5B-43A4-966475E60454}"/>
              </a:ext>
            </a:extLst>
          </p:cNvPr>
          <p:cNvGrpSpPr/>
          <p:nvPr/>
        </p:nvGrpSpPr>
        <p:grpSpPr>
          <a:xfrm>
            <a:off x="675792" y="925980"/>
            <a:ext cx="2649553" cy="2645896"/>
            <a:chOff x="8387868" y="-2683535"/>
            <a:chExt cx="4502149" cy="4495935"/>
          </a:xfrm>
          <a:solidFill>
            <a:schemeClr val="bg1"/>
          </a:solidFill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49DBB48-86E0-0476-35D7-47C6EF6DC9FD}"/>
                </a:ext>
              </a:extLst>
            </p:cNvPr>
            <p:cNvSpPr/>
            <p:nvPr/>
          </p:nvSpPr>
          <p:spPr bwMode="auto">
            <a:xfrm>
              <a:off x="8387868" y="-1045234"/>
              <a:ext cx="2668707" cy="1014983"/>
            </a:xfrm>
            <a:custGeom>
              <a:avLst/>
              <a:gdLst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1875042 w 2668707"/>
                <a:gd name="connsiteY3" fmla="*/ 0 h 1014983"/>
                <a:gd name="connsiteX4" fmla="*/ 2622617 w 2668707"/>
                <a:gd name="connsiteY4" fmla="*/ 0 h 1014983"/>
                <a:gd name="connsiteX5" fmla="*/ 2668707 w 2668707"/>
                <a:gd name="connsiteY5" fmla="*/ 142709 h 1014983"/>
                <a:gd name="connsiteX6" fmla="*/ 1829021 w 2668707"/>
                <a:gd name="connsiteY6" fmla="*/ 142709 h 1014983"/>
                <a:gd name="connsiteX7" fmla="*/ 1845765 w 2668707"/>
                <a:gd name="connsiteY7" fmla="*/ 90787 h 1014983"/>
                <a:gd name="connsiteX8" fmla="*/ 1845765 w 2668707"/>
                <a:gd name="connsiteY8" fmla="*/ 90788 h 1014983"/>
                <a:gd name="connsiteX9" fmla="*/ 1829021 w 2668707"/>
                <a:gd name="connsiteY9" fmla="*/ 142709 h 1014983"/>
                <a:gd name="connsiteX10" fmla="*/ 1673551 w 2668707"/>
                <a:gd name="connsiteY10" fmla="*/ 142709 h 1014983"/>
                <a:gd name="connsiteX11" fmla="*/ 1673550 w 2668707"/>
                <a:gd name="connsiteY11" fmla="*/ 142709 h 1014983"/>
                <a:gd name="connsiteX12" fmla="*/ 463550 w 2668707"/>
                <a:gd name="connsiteY12" fmla="*/ 142709 h 1014983"/>
                <a:gd name="connsiteX13" fmla="*/ 1443230 w 2668707"/>
                <a:gd name="connsiteY13" fmla="*/ 856916 h 1014983"/>
                <a:gd name="connsiteX14" fmla="*/ 1392256 w 2668707"/>
                <a:gd name="connsiteY14" fmla="*/ 1014983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1875042 w 2668707"/>
                <a:gd name="connsiteY3" fmla="*/ 0 h 1014983"/>
                <a:gd name="connsiteX4" fmla="*/ 2622617 w 2668707"/>
                <a:gd name="connsiteY4" fmla="*/ 0 h 1014983"/>
                <a:gd name="connsiteX5" fmla="*/ 2668707 w 2668707"/>
                <a:gd name="connsiteY5" fmla="*/ 142709 h 1014983"/>
                <a:gd name="connsiteX6" fmla="*/ 1829021 w 2668707"/>
                <a:gd name="connsiteY6" fmla="*/ 142709 h 1014983"/>
                <a:gd name="connsiteX7" fmla="*/ 1845765 w 2668707"/>
                <a:gd name="connsiteY7" fmla="*/ 90787 h 1014983"/>
                <a:gd name="connsiteX8" fmla="*/ 1829021 w 2668707"/>
                <a:gd name="connsiteY8" fmla="*/ 142709 h 1014983"/>
                <a:gd name="connsiteX9" fmla="*/ 1673551 w 2668707"/>
                <a:gd name="connsiteY9" fmla="*/ 142709 h 1014983"/>
                <a:gd name="connsiteX10" fmla="*/ 1673550 w 2668707"/>
                <a:gd name="connsiteY10" fmla="*/ 142709 h 1014983"/>
                <a:gd name="connsiteX11" fmla="*/ 463550 w 2668707"/>
                <a:gd name="connsiteY11" fmla="*/ 142709 h 1014983"/>
                <a:gd name="connsiteX12" fmla="*/ 1443230 w 2668707"/>
                <a:gd name="connsiteY12" fmla="*/ 856916 h 1014983"/>
                <a:gd name="connsiteX13" fmla="*/ 1392256 w 2668707"/>
                <a:gd name="connsiteY13" fmla="*/ 1014983 h 1014983"/>
                <a:gd name="connsiteX14" fmla="*/ 0 w 2668707"/>
                <a:gd name="connsiteY14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1875042 w 2668707"/>
                <a:gd name="connsiteY3" fmla="*/ 0 h 1014983"/>
                <a:gd name="connsiteX4" fmla="*/ 2622617 w 2668707"/>
                <a:gd name="connsiteY4" fmla="*/ 0 h 1014983"/>
                <a:gd name="connsiteX5" fmla="*/ 2668707 w 2668707"/>
                <a:gd name="connsiteY5" fmla="*/ 142709 h 1014983"/>
                <a:gd name="connsiteX6" fmla="*/ 1829021 w 2668707"/>
                <a:gd name="connsiteY6" fmla="*/ 142709 h 1014983"/>
                <a:gd name="connsiteX7" fmla="*/ 1829021 w 2668707"/>
                <a:gd name="connsiteY7" fmla="*/ 142709 h 1014983"/>
                <a:gd name="connsiteX8" fmla="*/ 1673551 w 2668707"/>
                <a:gd name="connsiteY8" fmla="*/ 142709 h 1014983"/>
                <a:gd name="connsiteX9" fmla="*/ 1673550 w 2668707"/>
                <a:gd name="connsiteY9" fmla="*/ 142709 h 1014983"/>
                <a:gd name="connsiteX10" fmla="*/ 463550 w 2668707"/>
                <a:gd name="connsiteY10" fmla="*/ 142709 h 1014983"/>
                <a:gd name="connsiteX11" fmla="*/ 1443230 w 2668707"/>
                <a:gd name="connsiteY11" fmla="*/ 856916 h 1014983"/>
                <a:gd name="connsiteX12" fmla="*/ 1392256 w 2668707"/>
                <a:gd name="connsiteY12" fmla="*/ 1014983 h 1014983"/>
                <a:gd name="connsiteX13" fmla="*/ 0 w 2668707"/>
                <a:gd name="connsiteY13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2622617 w 2668707"/>
                <a:gd name="connsiteY3" fmla="*/ 0 h 1014983"/>
                <a:gd name="connsiteX4" fmla="*/ 2668707 w 2668707"/>
                <a:gd name="connsiteY4" fmla="*/ 142709 h 1014983"/>
                <a:gd name="connsiteX5" fmla="*/ 1829021 w 2668707"/>
                <a:gd name="connsiteY5" fmla="*/ 142709 h 1014983"/>
                <a:gd name="connsiteX6" fmla="*/ 1829021 w 2668707"/>
                <a:gd name="connsiteY6" fmla="*/ 142709 h 1014983"/>
                <a:gd name="connsiteX7" fmla="*/ 1673551 w 2668707"/>
                <a:gd name="connsiteY7" fmla="*/ 142709 h 1014983"/>
                <a:gd name="connsiteX8" fmla="*/ 1673550 w 2668707"/>
                <a:gd name="connsiteY8" fmla="*/ 142709 h 1014983"/>
                <a:gd name="connsiteX9" fmla="*/ 463550 w 2668707"/>
                <a:gd name="connsiteY9" fmla="*/ 142709 h 1014983"/>
                <a:gd name="connsiteX10" fmla="*/ 1443230 w 2668707"/>
                <a:gd name="connsiteY10" fmla="*/ 856916 h 1014983"/>
                <a:gd name="connsiteX11" fmla="*/ 1392256 w 2668707"/>
                <a:gd name="connsiteY11" fmla="*/ 1014983 h 1014983"/>
                <a:gd name="connsiteX12" fmla="*/ 0 w 2668707"/>
                <a:gd name="connsiteY12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1829021 w 2668707"/>
                <a:gd name="connsiteY5" fmla="*/ 142709 h 1014983"/>
                <a:gd name="connsiteX6" fmla="*/ 1673551 w 2668707"/>
                <a:gd name="connsiteY6" fmla="*/ 142709 h 1014983"/>
                <a:gd name="connsiteX7" fmla="*/ 1673550 w 2668707"/>
                <a:gd name="connsiteY7" fmla="*/ 142709 h 1014983"/>
                <a:gd name="connsiteX8" fmla="*/ 463550 w 2668707"/>
                <a:gd name="connsiteY8" fmla="*/ 142709 h 1014983"/>
                <a:gd name="connsiteX9" fmla="*/ 1443230 w 2668707"/>
                <a:gd name="connsiteY9" fmla="*/ 856916 h 1014983"/>
                <a:gd name="connsiteX10" fmla="*/ 1392256 w 2668707"/>
                <a:gd name="connsiteY10" fmla="*/ 1014983 h 1014983"/>
                <a:gd name="connsiteX11" fmla="*/ 0 w 2668707"/>
                <a:gd name="connsiteY11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1829021 w 2668707"/>
                <a:gd name="connsiteY5" fmla="*/ 142709 h 1014983"/>
                <a:gd name="connsiteX6" fmla="*/ 1673551 w 2668707"/>
                <a:gd name="connsiteY6" fmla="*/ 142709 h 1014983"/>
                <a:gd name="connsiteX7" fmla="*/ 463550 w 2668707"/>
                <a:gd name="connsiteY7" fmla="*/ 142709 h 1014983"/>
                <a:gd name="connsiteX8" fmla="*/ 1443230 w 2668707"/>
                <a:gd name="connsiteY8" fmla="*/ 856916 h 1014983"/>
                <a:gd name="connsiteX9" fmla="*/ 1392256 w 2668707"/>
                <a:gd name="connsiteY9" fmla="*/ 1014983 h 1014983"/>
                <a:gd name="connsiteX10" fmla="*/ 0 w 2668707"/>
                <a:gd name="connsiteY10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1673551 w 2668707"/>
                <a:gd name="connsiteY5" fmla="*/ 142709 h 1014983"/>
                <a:gd name="connsiteX6" fmla="*/ 463550 w 2668707"/>
                <a:gd name="connsiteY6" fmla="*/ 142709 h 1014983"/>
                <a:gd name="connsiteX7" fmla="*/ 1443230 w 2668707"/>
                <a:gd name="connsiteY7" fmla="*/ 856916 h 1014983"/>
                <a:gd name="connsiteX8" fmla="*/ 1392256 w 2668707"/>
                <a:gd name="connsiteY8" fmla="*/ 1014983 h 1014983"/>
                <a:gd name="connsiteX9" fmla="*/ 0 w 2668707"/>
                <a:gd name="connsiteY9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463550 w 2668707"/>
                <a:gd name="connsiteY5" fmla="*/ 142709 h 1014983"/>
                <a:gd name="connsiteX6" fmla="*/ 1443230 w 2668707"/>
                <a:gd name="connsiteY6" fmla="*/ 856916 h 1014983"/>
                <a:gd name="connsiteX7" fmla="*/ 1392256 w 2668707"/>
                <a:gd name="connsiteY7" fmla="*/ 1014983 h 1014983"/>
                <a:gd name="connsiteX8" fmla="*/ 0 w 2668707"/>
                <a:gd name="connsiteY8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463550 w 2668707"/>
                <a:gd name="connsiteY4" fmla="*/ 142709 h 1014983"/>
                <a:gd name="connsiteX5" fmla="*/ 1443230 w 2668707"/>
                <a:gd name="connsiteY5" fmla="*/ 856916 h 1014983"/>
                <a:gd name="connsiteX6" fmla="*/ 1392256 w 2668707"/>
                <a:gd name="connsiteY6" fmla="*/ 1014983 h 1014983"/>
                <a:gd name="connsiteX7" fmla="*/ 0 w 2668707"/>
                <a:gd name="connsiteY7" fmla="*/ 0 h 1014983"/>
                <a:gd name="connsiteX0" fmla="*/ 0 w 2668707"/>
                <a:gd name="connsiteY0" fmla="*/ 0 h 1014983"/>
                <a:gd name="connsiteX1" fmla="*/ 2622617 w 2668707"/>
                <a:gd name="connsiteY1" fmla="*/ 0 h 1014983"/>
                <a:gd name="connsiteX2" fmla="*/ 2668707 w 2668707"/>
                <a:gd name="connsiteY2" fmla="*/ 142709 h 1014983"/>
                <a:gd name="connsiteX3" fmla="*/ 463550 w 2668707"/>
                <a:gd name="connsiteY3" fmla="*/ 142709 h 1014983"/>
                <a:gd name="connsiteX4" fmla="*/ 1443230 w 2668707"/>
                <a:gd name="connsiteY4" fmla="*/ 856916 h 1014983"/>
                <a:gd name="connsiteX5" fmla="*/ 1392256 w 2668707"/>
                <a:gd name="connsiteY5" fmla="*/ 1014983 h 1014983"/>
                <a:gd name="connsiteX6" fmla="*/ 0 w 2668707"/>
                <a:gd name="connsiteY6" fmla="*/ 0 h 101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8707" h="1014983">
                  <a:moveTo>
                    <a:pt x="0" y="0"/>
                  </a:moveTo>
                  <a:lnTo>
                    <a:pt x="2622617" y="0"/>
                  </a:lnTo>
                  <a:lnTo>
                    <a:pt x="2668707" y="142709"/>
                  </a:lnTo>
                  <a:lnTo>
                    <a:pt x="463550" y="142709"/>
                  </a:lnTo>
                  <a:lnTo>
                    <a:pt x="1443230" y="856916"/>
                  </a:lnTo>
                  <a:lnTo>
                    <a:pt x="1392256" y="10149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792CACB-0236-92B8-049D-817302254221}"/>
                </a:ext>
              </a:extLst>
            </p:cNvPr>
            <p:cNvSpPr/>
            <p:nvPr/>
          </p:nvSpPr>
          <p:spPr bwMode="auto">
            <a:xfrm>
              <a:off x="10639522" y="-1045235"/>
              <a:ext cx="2250495" cy="1543966"/>
            </a:xfrm>
            <a:custGeom>
              <a:avLst/>
              <a:gdLst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729346 w 2250495"/>
                <a:gd name="connsiteY4" fmla="*/ 1109669 h 1543966"/>
                <a:gd name="connsiteX5" fmla="*/ 134004 w 2250495"/>
                <a:gd name="connsiteY5" fmla="*/ 1543966 h 1543966"/>
                <a:gd name="connsiteX6" fmla="*/ 0 w 2250495"/>
                <a:gd name="connsiteY6" fmla="*/ 1446274 h 1543966"/>
                <a:gd name="connsiteX7" fmla="*/ 678259 w 2250495"/>
                <a:gd name="connsiteY7" fmla="*/ 951488 h 1543966"/>
                <a:gd name="connsiteX8" fmla="*/ 678260 w 2250495"/>
                <a:gd name="connsiteY8" fmla="*/ 951489 h 1543966"/>
                <a:gd name="connsiteX9" fmla="*/ 803212 w 2250495"/>
                <a:gd name="connsiteY9" fmla="*/ 860337 h 1543966"/>
                <a:gd name="connsiteX10" fmla="*/ 1786945 w 2250495"/>
                <a:gd name="connsiteY10" fmla="*/ 142709 h 1543966"/>
                <a:gd name="connsiteX11" fmla="*/ 571445 w 2250495"/>
                <a:gd name="connsiteY11" fmla="*/ 142709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729346 w 2250495"/>
                <a:gd name="connsiteY4" fmla="*/ 1109669 h 1543966"/>
                <a:gd name="connsiteX5" fmla="*/ 134004 w 2250495"/>
                <a:gd name="connsiteY5" fmla="*/ 1543966 h 1543966"/>
                <a:gd name="connsiteX6" fmla="*/ 0 w 2250495"/>
                <a:gd name="connsiteY6" fmla="*/ 1446274 h 1543966"/>
                <a:gd name="connsiteX7" fmla="*/ 678259 w 2250495"/>
                <a:gd name="connsiteY7" fmla="*/ 951488 h 1543966"/>
                <a:gd name="connsiteX8" fmla="*/ 678260 w 2250495"/>
                <a:gd name="connsiteY8" fmla="*/ 951489 h 1543966"/>
                <a:gd name="connsiteX9" fmla="*/ 1786945 w 2250495"/>
                <a:gd name="connsiteY9" fmla="*/ 142709 h 1543966"/>
                <a:gd name="connsiteX10" fmla="*/ 571445 w 2250495"/>
                <a:gd name="connsiteY10" fmla="*/ 142709 h 1543966"/>
                <a:gd name="connsiteX11" fmla="*/ 525355 w 2250495"/>
                <a:gd name="connsiteY11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729346 w 2250495"/>
                <a:gd name="connsiteY4" fmla="*/ 1109669 h 1543966"/>
                <a:gd name="connsiteX5" fmla="*/ 134004 w 2250495"/>
                <a:gd name="connsiteY5" fmla="*/ 1543966 h 1543966"/>
                <a:gd name="connsiteX6" fmla="*/ 0 w 2250495"/>
                <a:gd name="connsiteY6" fmla="*/ 1446274 h 1543966"/>
                <a:gd name="connsiteX7" fmla="*/ 678259 w 2250495"/>
                <a:gd name="connsiteY7" fmla="*/ 951488 h 1543966"/>
                <a:gd name="connsiteX8" fmla="*/ 1786945 w 2250495"/>
                <a:gd name="connsiteY8" fmla="*/ 142709 h 1543966"/>
                <a:gd name="connsiteX9" fmla="*/ 571445 w 2250495"/>
                <a:gd name="connsiteY9" fmla="*/ 142709 h 1543966"/>
                <a:gd name="connsiteX10" fmla="*/ 525355 w 2250495"/>
                <a:gd name="connsiteY10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134004 w 2250495"/>
                <a:gd name="connsiteY4" fmla="*/ 1543966 h 1543966"/>
                <a:gd name="connsiteX5" fmla="*/ 0 w 2250495"/>
                <a:gd name="connsiteY5" fmla="*/ 1446274 h 1543966"/>
                <a:gd name="connsiteX6" fmla="*/ 678259 w 2250495"/>
                <a:gd name="connsiteY6" fmla="*/ 951488 h 1543966"/>
                <a:gd name="connsiteX7" fmla="*/ 1786945 w 2250495"/>
                <a:gd name="connsiteY7" fmla="*/ 142709 h 1543966"/>
                <a:gd name="connsiteX8" fmla="*/ 571445 w 2250495"/>
                <a:gd name="connsiteY8" fmla="*/ 142709 h 1543966"/>
                <a:gd name="connsiteX9" fmla="*/ 525355 w 2250495"/>
                <a:gd name="connsiteY9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729346 w 2250495"/>
                <a:gd name="connsiteY2" fmla="*/ 1109670 h 1543966"/>
                <a:gd name="connsiteX3" fmla="*/ 134004 w 2250495"/>
                <a:gd name="connsiteY3" fmla="*/ 1543966 h 1543966"/>
                <a:gd name="connsiteX4" fmla="*/ 0 w 2250495"/>
                <a:gd name="connsiteY4" fmla="*/ 1446274 h 1543966"/>
                <a:gd name="connsiteX5" fmla="*/ 678259 w 2250495"/>
                <a:gd name="connsiteY5" fmla="*/ 951488 h 1543966"/>
                <a:gd name="connsiteX6" fmla="*/ 1786945 w 2250495"/>
                <a:gd name="connsiteY6" fmla="*/ 142709 h 1543966"/>
                <a:gd name="connsiteX7" fmla="*/ 571445 w 2250495"/>
                <a:gd name="connsiteY7" fmla="*/ 142709 h 1543966"/>
                <a:gd name="connsiteX8" fmla="*/ 525355 w 2250495"/>
                <a:gd name="connsiteY8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134004 w 2250495"/>
                <a:gd name="connsiteY2" fmla="*/ 1543966 h 1543966"/>
                <a:gd name="connsiteX3" fmla="*/ 0 w 2250495"/>
                <a:gd name="connsiteY3" fmla="*/ 1446274 h 1543966"/>
                <a:gd name="connsiteX4" fmla="*/ 678259 w 2250495"/>
                <a:gd name="connsiteY4" fmla="*/ 951488 h 1543966"/>
                <a:gd name="connsiteX5" fmla="*/ 1786945 w 2250495"/>
                <a:gd name="connsiteY5" fmla="*/ 142709 h 1543966"/>
                <a:gd name="connsiteX6" fmla="*/ 571445 w 2250495"/>
                <a:gd name="connsiteY6" fmla="*/ 142709 h 1543966"/>
                <a:gd name="connsiteX7" fmla="*/ 525355 w 2250495"/>
                <a:gd name="connsiteY7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134004 w 2250495"/>
                <a:gd name="connsiteY2" fmla="*/ 1543966 h 1543966"/>
                <a:gd name="connsiteX3" fmla="*/ 0 w 2250495"/>
                <a:gd name="connsiteY3" fmla="*/ 1446274 h 1543966"/>
                <a:gd name="connsiteX4" fmla="*/ 1786945 w 2250495"/>
                <a:gd name="connsiteY4" fmla="*/ 142709 h 1543966"/>
                <a:gd name="connsiteX5" fmla="*/ 571445 w 2250495"/>
                <a:gd name="connsiteY5" fmla="*/ 142709 h 1543966"/>
                <a:gd name="connsiteX6" fmla="*/ 525355 w 2250495"/>
                <a:gd name="connsiteY6" fmla="*/ 0 h 1543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495" h="1543966">
                  <a:moveTo>
                    <a:pt x="525355" y="0"/>
                  </a:moveTo>
                  <a:lnTo>
                    <a:pt x="2250495" y="0"/>
                  </a:lnTo>
                  <a:lnTo>
                    <a:pt x="134004" y="1543966"/>
                  </a:lnTo>
                  <a:lnTo>
                    <a:pt x="0" y="1446274"/>
                  </a:lnTo>
                  <a:lnTo>
                    <a:pt x="1786945" y="142709"/>
                  </a:lnTo>
                  <a:lnTo>
                    <a:pt x="571445" y="142709"/>
                  </a:lnTo>
                  <a:lnTo>
                    <a:pt x="525355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C4DEE8E-8906-3D94-0C8C-23D79F14D776}"/>
                </a:ext>
              </a:extLst>
            </p:cNvPr>
            <p:cNvSpPr/>
            <p:nvPr/>
          </p:nvSpPr>
          <p:spPr bwMode="auto">
            <a:xfrm>
              <a:off x="9906000" y="-96552"/>
              <a:ext cx="2114068" cy="1699268"/>
            </a:xfrm>
            <a:custGeom>
              <a:avLst/>
              <a:gdLst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17454 w 2114068"/>
                <a:gd name="connsiteY4" fmla="*/ 631813 h 1699268"/>
                <a:gd name="connsiteX5" fmla="*/ 867527 w 2114068"/>
                <a:gd name="connsiteY5" fmla="*/ 595285 h 1699268"/>
                <a:gd name="connsiteX6" fmla="*/ 1829662 w 2114068"/>
                <a:gd name="connsiteY6" fmla="*/ 1296702 h 1699268"/>
                <a:gd name="connsiteX7" fmla="*/ 1462869 w 2114068"/>
                <a:gd name="connsiteY7" fmla="*/ 160988 h 1699268"/>
                <a:gd name="connsiteX8" fmla="*/ 1587822 w 2114068"/>
                <a:gd name="connsiteY8" fmla="*/ 69835 h 1699268"/>
                <a:gd name="connsiteX9" fmla="*/ 2114068 w 2114068"/>
                <a:gd name="connsiteY9" fmla="*/ 1699268 h 1699268"/>
                <a:gd name="connsiteX10" fmla="*/ 733673 w 2114068"/>
                <a:gd name="connsiteY10" fmla="*/ 692931 h 1699268"/>
                <a:gd name="connsiteX11" fmla="*/ 784074 w 2114068"/>
                <a:gd name="connsiteY11" fmla="*/ 656164 h 1699268"/>
                <a:gd name="connsiteX12" fmla="*/ 784072 w 2114068"/>
                <a:gd name="connsiteY12" fmla="*/ 656164 h 1699268"/>
                <a:gd name="connsiteX13" fmla="*/ 733672 w 2114068"/>
                <a:gd name="connsiteY13" fmla="*/ 692930 h 1699268"/>
                <a:gd name="connsiteX14" fmla="*/ 599668 w 2114068"/>
                <a:gd name="connsiteY14" fmla="*/ 595238 h 1699268"/>
                <a:gd name="connsiteX15" fmla="*/ 0 w 2114068"/>
                <a:gd name="connsiteY15" fmla="*/ 158068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17454 w 2114068"/>
                <a:gd name="connsiteY4" fmla="*/ 631813 h 1699268"/>
                <a:gd name="connsiteX5" fmla="*/ 867527 w 2114068"/>
                <a:gd name="connsiteY5" fmla="*/ 595285 h 1699268"/>
                <a:gd name="connsiteX6" fmla="*/ 1829662 w 2114068"/>
                <a:gd name="connsiteY6" fmla="*/ 1296702 h 1699268"/>
                <a:gd name="connsiteX7" fmla="*/ 1462869 w 2114068"/>
                <a:gd name="connsiteY7" fmla="*/ 160988 h 1699268"/>
                <a:gd name="connsiteX8" fmla="*/ 1587822 w 2114068"/>
                <a:gd name="connsiteY8" fmla="*/ 69835 h 1699268"/>
                <a:gd name="connsiteX9" fmla="*/ 2114068 w 2114068"/>
                <a:gd name="connsiteY9" fmla="*/ 1699268 h 1699268"/>
                <a:gd name="connsiteX10" fmla="*/ 733673 w 2114068"/>
                <a:gd name="connsiteY10" fmla="*/ 692931 h 1699268"/>
                <a:gd name="connsiteX11" fmla="*/ 784074 w 2114068"/>
                <a:gd name="connsiteY11" fmla="*/ 656164 h 1699268"/>
                <a:gd name="connsiteX12" fmla="*/ 733672 w 2114068"/>
                <a:gd name="connsiteY12" fmla="*/ 692930 h 1699268"/>
                <a:gd name="connsiteX13" fmla="*/ 599668 w 2114068"/>
                <a:gd name="connsiteY13" fmla="*/ 595238 h 1699268"/>
                <a:gd name="connsiteX14" fmla="*/ 0 w 2114068"/>
                <a:gd name="connsiteY14" fmla="*/ 158068 h 1699268"/>
                <a:gd name="connsiteX15" fmla="*/ 50974 w 2114068"/>
                <a:gd name="connsiteY15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67527 w 2114068"/>
                <a:gd name="connsiteY4" fmla="*/ 595285 h 1699268"/>
                <a:gd name="connsiteX5" fmla="*/ 1829662 w 2114068"/>
                <a:gd name="connsiteY5" fmla="*/ 1296702 h 1699268"/>
                <a:gd name="connsiteX6" fmla="*/ 1462869 w 2114068"/>
                <a:gd name="connsiteY6" fmla="*/ 160988 h 1699268"/>
                <a:gd name="connsiteX7" fmla="*/ 1587822 w 2114068"/>
                <a:gd name="connsiteY7" fmla="*/ 69835 h 1699268"/>
                <a:gd name="connsiteX8" fmla="*/ 2114068 w 2114068"/>
                <a:gd name="connsiteY8" fmla="*/ 1699268 h 1699268"/>
                <a:gd name="connsiteX9" fmla="*/ 733673 w 2114068"/>
                <a:gd name="connsiteY9" fmla="*/ 692931 h 1699268"/>
                <a:gd name="connsiteX10" fmla="*/ 784074 w 2114068"/>
                <a:gd name="connsiteY10" fmla="*/ 656164 h 1699268"/>
                <a:gd name="connsiteX11" fmla="*/ 733672 w 2114068"/>
                <a:gd name="connsiteY11" fmla="*/ 692930 h 1699268"/>
                <a:gd name="connsiteX12" fmla="*/ 599668 w 2114068"/>
                <a:gd name="connsiteY12" fmla="*/ 595238 h 1699268"/>
                <a:gd name="connsiteX13" fmla="*/ 0 w 2114068"/>
                <a:gd name="connsiteY13" fmla="*/ 158068 h 1699268"/>
                <a:gd name="connsiteX14" fmla="*/ 50974 w 2114068"/>
                <a:gd name="connsiteY14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67527 w 2114068"/>
                <a:gd name="connsiteY4" fmla="*/ 595285 h 1699268"/>
                <a:gd name="connsiteX5" fmla="*/ 1829662 w 2114068"/>
                <a:gd name="connsiteY5" fmla="*/ 1296702 h 1699268"/>
                <a:gd name="connsiteX6" fmla="*/ 1462869 w 2114068"/>
                <a:gd name="connsiteY6" fmla="*/ 160988 h 1699268"/>
                <a:gd name="connsiteX7" fmla="*/ 1587822 w 2114068"/>
                <a:gd name="connsiteY7" fmla="*/ 69835 h 1699268"/>
                <a:gd name="connsiteX8" fmla="*/ 2114068 w 2114068"/>
                <a:gd name="connsiteY8" fmla="*/ 1699268 h 1699268"/>
                <a:gd name="connsiteX9" fmla="*/ 733673 w 2114068"/>
                <a:gd name="connsiteY9" fmla="*/ 692931 h 1699268"/>
                <a:gd name="connsiteX10" fmla="*/ 733672 w 2114068"/>
                <a:gd name="connsiteY10" fmla="*/ 692930 h 1699268"/>
                <a:gd name="connsiteX11" fmla="*/ 599668 w 2114068"/>
                <a:gd name="connsiteY11" fmla="*/ 595238 h 1699268"/>
                <a:gd name="connsiteX12" fmla="*/ 0 w 2114068"/>
                <a:gd name="connsiteY12" fmla="*/ 158068 h 1699268"/>
                <a:gd name="connsiteX13" fmla="*/ 50974 w 2114068"/>
                <a:gd name="connsiteY13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733673 w 2114068"/>
                <a:gd name="connsiteY8" fmla="*/ 692931 h 1699268"/>
                <a:gd name="connsiteX9" fmla="*/ 733672 w 2114068"/>
                <a:gd name="connsiteY9" fmla="*/ 692930 h 1699268"/>
                <a:gd name="connsiteX10" fmla="*/ 599668 w 2114068"/>
                <a:gd name="connsiteY10" fmla="*/ 595238 h 1699268"/>
                <a:gd name="connsiteX11" fmla="*/ 0 w 2114068"/>
                <a:gd name="connsiteY11" fmla="*/ 158068 h 1699268"/>
                <a:gd name="connsiteX12" fmla="*/ 50974 w 2114068"/>
                <a:gd name="connsiteY12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733673 w 2114068"/>
                <a:gd name="connsiteY8" fmla="*/ 692931 h 1699268"/>
                <a:gd name="connsiteX9" fmla="*/ 599668 w 2114068"/>
                <a:gd name="connsiteY9" fmla="*/ 595238 h 1699268"/>
                <a:gd name="connsiteX10" fmla="*/ 0 w 2114068"/>
                <a:gd name="connsiteY10" fmla="*/ 158068 h 1699268"/>
                <a:gd name="connsiteX11" fmla="*/ 50974 w 2114068"/>
                <a:gd name="connsiteY11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733673 w 2114068"/>
                <a:gd name="connsiteY8" fmla="*/ 692931 h 1699268"/>
                <a:gd name="connsiteX9" fmla="*/ 0 w 2114068"/>
                <a:gd name="connsiteY9" fmla="*/ 158068 h 1699268"/>
                <a:gd name="connsiteX10" fmla="*/ 50974 w 2114068"/>
                <a:gd name="connsiteY10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0 w 2114068"/>
                <a:gd name="connsiteY8" fmla="*/ 158068 h 1699268"/>
                <a:gd name="connsiteX9" fmla="*/ 50974 w 2114068"/>
                <a:gd name="connsiteY9" fmla="*/ 0 h 1699268"/>
                <a:gd name="connsiteX0" fmla="*/ 50974 w 2114068"/>
                <a:gd name="connsiteY0" fmla="*/ 0 h 1699268"/>
                <a:gd name="connsiteX1" fmla="*/ 867526 w 2114068"/>
                <a:gd name="connsiteY1" fmla="*/ 595284 h 1699268"/>
                <a:gd name="connsiteX2" fmla="*/ 867527 w 2114068"/>
                <a:gd name="connsiteY2" fmla="*/ 595285 h 1699268"/>
                <a:gd name="connsiteX3" fmla="*/ 1829662 w 2114068"/>
                <a:gd name="connsiteY3" fmla="*/ 1296702 h 1699268"/>
                <a:gd name="connsiteX4" fmla="*/ 1462869 w 2114068"/>
                <a:gd name="connsiteY4" fmla="*/ 160988 h 1699268"/>
                <a:gd name="connsiteX5" fmla="*/ 1587822 w 2114068"/>
                <a:gd name="connsiteY5" fmla="*/ 69835 h 1699268"/>
                <a:gd name="connsiteX6" fmla="*/ 2114068 w 2114068"/>
                <a:gd name="connsiteY6" fmla="*/ 1699268 h 1699268"/>
                <a:gd name="connsiteX7" fmla="*/ 0 w 2114068"/>
                <a:gd name="connsiteY7" fmla="*/ 158068 h 1699268"/>
                <a:gd name="connsiteX8" fmla="*/ 50974 w 2114068"/>
                <a:gd name="connsiteY8" fmla="*/ 0 h 1699268"/>
                <a:gd name="connsiteX0" fmla="*/ 50974 w 2114068"/>
                <a:gd name="connsiteY0" fmla="*/ 0 h 1699268"/>
                <a:gd name="connsiteX1" fmla="*/ 867526 w 2114068"/>
                <a:gd name="connsiteY1" fmla="*/ 595284 h 1699268"/>
                <a:gd name="connsiteX2" fmla="*/ 1829662 w 2114068"/>
                <a:gd name="connsiteY2" fmla="*/ 1296702 h 1699268"/>
                <a:gd name="connsiteX3" fmla="*/ 1462869 w 2114068"/>
                <a:gd name="connsiteY3" fmla="*/ 160988 h 1699268"/>
                <a:gd name="connsiteX4" fmla="*/ 1587822 w 2114068"/>
                <a:gd name="connsiteY4" fmla="*/ 69835 h 1699268"/>
                <a:gd name="connsiteX5" fmla="*/ 2114068 w 2114068"/>
                <a:gd name="connsiteY5" fmla="*/ 1699268 h 1699268"/>
                <a:gd name="connsiteX6" fmla="*/ 0 w 2114068"/>
                <a:gd name="connsiteY6" fmla="*/ 158068 h 1699268"/>
                <a:gd name="connsiteX7" fmla="*/ 50974 w 2114068"/>
                <a:gd name="connsiteY7" fmla="*/ 0 h 1699268"/>
                <a:gd name="connsiteX0" fmla="*/ 50974 w 2114068"/>
                <a:gd name="connsiteY0" fmla="*/ 0 h 1699268"/>
                <a:gd name="connsiteX1" fmla="*/ 1829662 w 2114068"/>
                <a:gd name="connsiteY1" fmla="*/ 1296702 h 1699268"/>
                <a:gd name="connsiteX2" fmla="*/ 1462869 w 2114068"/>
                <a:gd name="connsiteY2" fmla="*/ 160988 h 1699268"/>
                <a:gd name="connsiteX3" fmla="*/ 1587822 w 2114068"/>
                <a:gd name="connsiteY3" fmla="*/ 69835 h 1699268"/>
                <a:gd name="connsiteX4" fmla="*/ 2114068 w 2114068"/>
                <a:gd name="connsiteY4" fmla="*/ 1699268 h 1699268"/>
                <a:gd name="connsiteX5" fmla="*/ 0 w 2114068"/>
                <a:gd name="connsiteY5" fmla="*/ 158068 h 1699268"/>
                <a:gd name="connsiteX6" fmla="*/ 50974 w 2114068"/>
                <a:gd name="connsiteY6" fmla="*/ 0 h 169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4068" h="1699268">
                  <a:moveTo>
                    <a:pt x="50974" y="0"/>
                  </a:moveTo>
                  <a:lnTo>
                    <a:pt x="1829662" y="1296702"/>
                  </a:lnTo>
                  <a:lnTo>
                    <a:pt x="1462869" y="160988"/>
                  </a:lnTo>
                  <a:lnTo>
                    <a:pt x="1587822" y="69835"/>
                  </a:lnTo>
                  <a:lnTo>
                    <a:pt x="2114068" y="1699268"/>
                  </a:lnTo>
                  <a:lnTo>
                    <a:pt x="0" y="158068"/>
                  </a:lnTo>
                  <a:lnTo>
                    <a:pt x="50974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BC3781E-B4FC-9989-980E-9DA252D49575}"/>
                </a:ext>
              </a:extLst>
            </p:cNvPr>
            <p:cNvSpPr/>
            <p:nvPr/>
          </p:nvSpPr>
          <p:spPr bwMode="auto">
            <a:xfrm>
              <a:off x="10107440" y="-2683535"/>
              <a:ext cx="1335294" cy="2589789"/>
            </a:xfrm>
            <a:custGeom>
              <a:avLst/>
              <a:gdLst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952506 w 1335294"/>
                <a:gd name="connsiteY12" fmla="*/ 1638301 h 2589789"/>
                <a:gd name="connsiteX13" fmla="*/ 952505 w 1335294"/>
                <a:gd name="connsiteY13" fmla="*/ 1638300 h 2589789"/>
                <a:gd name="connsiteX14" fmla="*/ 903045 w 1335294"/>
                <a:gd name="connsiteY14" fmla="*/ 1638300 h 2589789"/>
                <a:gd name="connsiteX15" fmla="*/ 528981 w 1335294"/>
                <a:gd name="connsiteY15" fmla="*/ 480074 h 2589789"/>
                <a:gd name="connsiteX16" fmla="*/ 155470 w 1335294"/>
                <a:gd name="connsiteY16" fmla="*/ 1638300 h 2589789"/>
                <a:gd name="connsiteX17" fmla="*/ 0 w 1335294"/>
                <a:gd name="connsiteY17" fmla="*/ 163830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952506 w 1335294"/>
                <a:gd name="connsiteY12" fmla="*/ 1638301 h 2589789"/>
                <a:gd name="connsiteX13" fmla="*/ 903045 w 1335294"/>
                <a:gd name="connsiteY13" fmla="*/ 1638300 h 2589789"/>
                <a:gd name="connsiteX14" fmla="*/ 528981 w 1335294"/>
                <a:gd name="connsiteY14" fmla="*/ 480074 h 2589789"/>
                <a:gd name="connsiteX15" fmla="*/ 155470 w 1335294"/>
                <a:gd name="connsiteY15" fmla="*/ 1638300 h 2589789"/>
                <a:gd name="connsiteX16" fmla="*/ 0 w 1335294"/>
                <a:gd name="connsiteY16" fmla="*/ 1638300 h 2589789"/>
                <a:gd name="connsiteX17" fmla="*/ 528327 w 1335294"/>
                <a:gd name="connsiteY17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903045 w 1335294"/>
                <a:gd name="connsiteY12" fmla="*/ 1638300 h 2589789"/>
                <a:gd name="connsiteX13" fmla="*/ 528981 w 1335294"/>
                <a:gd name="connsiteY13" fmla="*/ 480074 h 2589789"/>
                <a:gd name="connsiteX14" fmla="*/ 155470 w 1335294"/>
                <a:gd name="connsiteY14" fmla="*/ 1638300 h 2589789"/>
                <a:gd name="connsiteX15" fmla="*/ 0 w 1335294"/>
                <a:gd name="connsiteY15" fmla="*/ 1638300 h 2589789"/>
                <a:gd name="connsiteX16" fmla="*/ 528327 w 1335294"/>
                <a:gd name="connsiteY16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528981 w 1335294"/>
                <a:gd name="connsiteY12" fmla="*/ 480074 h 2589789"/>
                <a:gd name="connsiteX13" fmla="*/ 155470 w 1335294"/>
                <a:gd name="connsiteY13" fmla="*/ 1638300 h 2589789"/>
                <a:gd name="connsiteX14" fmla="*/ 0 w 1335294"/>
                <a:gd name="connsiteY14" fmla="*/ 1638300 h 2589789"/>
                <a:gd name="connsiteX15" fmla="*/ 528327 w 1335294"/>
                <a:gd name="connsiteY15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03044 w 1335294"/>
                <a:gd name="connsiteY10" fmla="*/ 1638301 h 2589789"/>
                <a:gd name="connsiteX11" fmla="*/ 528981 w 1335294"/>
                <a:gd name="connsiteY11" fmla="*/ 480074 h 2589789"/>
                <a:gd name="connsiteX12" fmla="*/ 155470 w 1335294"/>
                <a:gd name="connsiteY12" fmla="*/ 1638300 h 2589789"/>
                <a:gd name="connsiteX13" fmla="*/ 0 w 1335294"/>
                <a:gd name="connsiteY13" fmla="*/ 1638300 h 2589789"/>
                <a:gd name="connsiteX14" fmla="*/ 528327 w 1335294"/>
                <a:gd name="connsiteY14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528981 w 1335294"/>
                <a:gd name="connsiteY10" fmla="*/ 480074 h 2589789"/>
                <a:gd name="connsiteX11" fmla="*/ 155470 w 1335294"/>
                <a:gd name="connsiteY11" fmla="*/ 1638300 h 2589789"/>
                <a:gd name="connsiteX12" fmla="*/ 0 w 1335294"/>
                <a:gd name="connsiteY12" fmla="*/ 1638300 h 2589789"/>
                <a:gd name="connsiteX13" fmla="*/ 528327 w 1335294"/>
                <a:gd name="connsiteY13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528981 w 1335294"/>
                <a:gd name="connsiteY9" fmla="*/ 480074 h 2589789"/>
                <a:gd name="connsiteX10" fmla="*/ 155470 w 1335294"/>
                <a:gd name="connsiteY10" fmla="*/ 1638300 h 2589789"/>
                <a:gd name="connsiteX11" fmla="*/ 0 w 1335294"/>
                <a:gd name="connsiteY11" fmla="*/ 1638300 h 2589789"/>
                <a:gd name="connsiteX12" fmla="*/ 528327 w 1335294"/>
                <a:gd name="connsiteY12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57436 w 1335294"/>
                <a:gd name="connsiteY3" fmla="*/ 1638301 h 2589789"/>
                <a:gd name="connsiteX4" fmla="*/ 1103526 w 1335294"/>
                <a:gd name="connsiteY4" fmla="*/ 1781009 h 2589789"/>
                <a:gd name="connsiteX5" fmla="*/ 1103527 w 1335294"/>
                <a:gd name="connsiteY5" fmla="*/ 1781009 h 2589789"/>
                <a:gd name="connsiteX6" fmla="*/ 1335294 w 1335294"/>
                <a:gd name="connsiteY6" fmla="*/ 2498637 h 2589789"/>
                <a:gd name="connsiteX7" fmla="*/ 1210341 w 1335294"/>
                <a:gd name="connsiteY7" fmla="*/ 2589789 h 2589789"/>
                <a:gd name="connsiteX8" fmla="*/ 528981 w 1335294"/>
                <a:gd name="connsiteY8" fmla="*/ 480074 h 2589789"/>
                <a:gd name="connsiteX9" fmla="*/ 155470 w 1335294"/>
                <a:gd name="connsiteY9" fmla="*/ 1638300 h 2589789"/>
                <a:gd name="connsiteX10" fmla="*/ 0 w 1335294"/>
                <a:gd name="connsiteY10" fmla="*/ 1638300 h 2589789"/>
                <a:gd name="connsiteX11" fmla="*/ 528327 w 1335294"/>
                <a:gd name="connsiteY11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103526 w 1335294"/>
                <a:gd name="connsiteY3" fmla="*/ 1781009 h 2589789"/>
                <a:gd name="connsiteX4" fmla="*/ 1103527 w 1335294"/>
                <a:gd name="connsiteY4" fmla="*/ 1781009 h 2589789"/>
                <a:gd name="connsiteX5" fmla="*/ 1335294 w 1335294"/>
                <a:gd name="connsiteY5" fmla="*/ 2498637 h 2589789"/>
                <a:gd name="connsiteX6" fmla="*/ 1210341 w 1335294"/>
                <a:gd name="connsiteY6" fmla="*/ 2589789 h 2589789"/>
                <a:gd name="connsiteX7" fmla="*/ 528981 w 1335294"/>
                <a:gd name="connsiteY7" fmla="*/ 480074 h 2589789"/>
                <a:gd name="connsiteX8" fmla="*/ 155470 w 1335294"/>
                <a:gd name="connsiteY8" fmla="*/ 1638300 h 2589789"/>
                <a:gd name="connsiteX9" fmla="*/ 0 w 1335294"/>
                <a:gd name="connsiteY9" fmla="*/ 1638300 h 2589789"/>
                <a:gd name="connsiteX10" fmla="*/ 528327 w 1335294"/>
                <a:gd name="connsiteY10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103526 w 1335294"/>
                <a:gd name="connsiteY3" fmla="*/ 1781009 h 2589789"/>
                <a:gd name="connsiteX4" fmla="*/ 1335294 w 1335294"/>
                <a:gd name="connsiteY4" fmla="*/ 2498637 h 2589789"/>
                <a:gd name="connsiteX5" fmla="*/ 1210341 w 1335294"/>
                <a:gd name="connsiteY5" fmla="*/ 2589789 h 2589789"/>
                <a:gd name="connsiteX6" fmla="*/ 528981 w 1335294"/>
                <a:gd name="connsiteY6" fmla="*/ 480074 h 2589789"/>
                <a:gd name="connsiteX7" fmla="*/ 155470 w 1335294"/>
                <a:gd name="connsiteY7" fmla="*/ 1638300 h 2589789"/>
                <a:gd name="connsiteX8" fmla="*/ 0 w 1335294"/>
                <a:gd name="connsiteY8" fmla="*/ 1638300 h 2589789"/>
                <a:gd name="connsiteX9" fmla="*/ 528327 w 1335294"/>
                <a:gd name="connsiteY9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103526 w 1335294"/>
                <a:gd name="connsiteY2" fmla="*/ 1781009 h 2589789"/>
                <a:gd name="connsiteX3" fmla="*/ 1335294 w 1335294"/>
                <a:gd name="connsiteY3" fmla="*/ 2498637 h 2589789"/>
                <a:gd name="connsiteX4" fmla="*/ 1210341 w 1335294"/>
                <a:gd name="connsiteY4" fmla="*/ 2589789 h 2589789"/>
                <a:gd name="connsiteX5" fmla="*/ 528981 w 1335294"/>
                <a:gd name="connsiteY5" fmla="*/ 480074 h 2589789"/>
                <a:gd name="connsiteX6" fmla="*/ 155470 w 1335294"/>
                <a:gd name="connsiteY6" fmla="*/ 1638300 h 2589789"/>
                <a:gd name="connsiteX7" fmla="*/ 0 w 1335294"/>
                <a:gd name="connsiteY7" fmla="*/ 1638300 h 2589789"/>
                <a:gd name="connsiteX8" fmla="*/ 528327 w 1335294"/>
                <a:gd name="connsiteY8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335294 w 1335294"/>
                <a:gd name="connsiteY2" fmla="*/ 2498637 h 2589789"/>
                <a:gd name="connsiteX3" fmla="*/ 1210341 w 1335294"/>
                <a:gd name="connsiteY3" fmla="*/ 2589789 h 2589789"/>
                <a:gd name="connsiteX4" fmla="*/ 528981 w 1335294"/>
                <a:gd name="connsiteY4" fmla="*/ 480074 h 2589789"/>
                <a:gd name="connsiteX5" fmla="*/ 155470 w 1335294"/>
                <a:gd name="connsiteY5" fmla="*/ 1638300 h 2589789"/>
                <a:gd name="connsiteX6" fmla="*/ 0 w 1335294"/>
                <a:gd name="connsiteY6" fmla="*/ 1638300 h 2589789"/>
                <a:gd name="connsiteX7" fmla="*/ 528327 w 1335294"/>
                <a:gd name="connsiteY7" fmla="*/ 0 h 2589789"/>
                <a:gd name="connsiteX0" fmla="*/ 528327 w 1335294"/>
                <a:gd name="connsiteY0" fmla="*/ 0 h 2589789"/>
                <a:gd name="connsiteX1" fmla="*/ 1335294 w 1335294"/>
                <a:gd name="connsiteY1" fmla="*/ 2498637 h 2589789"/>
                <a:gd name="connsiteX2" fmla="*/ 1210341 w 1335294"/>
                <a:gd name="connsiteY2" fmla="*/ 2589789 h 2589789"/>
                <a:gd name="connsiteX3" fmla="*/ 528981 w 1335294"/>
                <a:gd name="connsiteY3" fmla="*/ 480074 h 2589789"/>
                <a:gd name="connsiteX4" fmla="*/ 155470 w 1335294"/>
                <a:gd name="connsiteY4" fmla="*/ 1638300 h 2589789"/>
                <a:gd name="connsiteX5" fmla="*/ 0 w 1335294"/>
                <a:gd name="connsiteY5" fmla="*/ 1638300 h 2589789"/>
                <a:gd name="connsiteX6" fmla="*/ 528327 w 1335294"/>
                <a:gd name="connsiteY6" fmla="*/ 0 h 258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5294" h="2589789">
                  <a:moveTo>
                    <a:pt x="528327" y="0"/>
                  </a:moveTo>
                  <a:lnTo>
                    <a:pt x="1335294" y="2498637"/>
                  </a:lnTo>
                  <a:lnTo>
                    <a:pt x="1210341" y="2589789"/>
                  </a:lnTo>
                  <a:lnTo>
                    <a:pt x="528981" y="480074"/>
                  </a:lnTo>
                  <a:lnTo>
                    <a:pt x="155470" y="1638300"/>
                  </a:lnTo>
                  <a:lnTo>
                    <a:pt x="0" y="1638300"/>
                  </a:lnTo>
                  <a:lnTo>
                    <a:pt x="528327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5E98F90-CBA6-68D7-225F-81E286045B33}"/>
                </a:ext>
              </a:extLst>
            </p:cNvPr>
            <p:cNvSpPr/>
            <p:nvPr/>
          </p:nvSpPr>
          <p:spPr bwMode="auto">
            <a:xfrm rot="989661">
              <a:off x="9610780" y="-869938"/>
              <a:ext cx="1043554" cy="2682338"/>
            </a:xfrm>
            <a:custGeom>
              <a:avLst/>
              <a:gdLst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109264 w 1043554"/>
                <a:gd name="connsiteY12" fmla="*/ 984527 h 2682338"/>
                <a:gd name="connsiteX13" fmla="*/ 109264 w 1043554"/>
                <a:gd name="connsiteY13" fmla="*/ 984526 h 2682338"/>
                <a:gd name="connsiteX14" fmla="*/ 41465 w 1043554"/>
                <a:gd name="connsiteY14" fmla="*/ 960386 h 2682338"/>
                <a:gd name="connsiteX15" fmla="*/ 45462 w 1043554"/>
                <a:gd name="connsiteY15" fmla="*/ 794351 h 2682338"/>
                <a:gd name="connsiteX16" fmla="*/ 86290 w 1043554"/>
                <a:gd name="connsiteY16" fmla="*/ 808888 h 2682338"/>
                <a:gd name="connsiteX17" fmla="*/ 86290 w 1043554"/>
                <a:gd name="connsiteY17" fmla="*/ 808888 h 2682338"/>
                <a:gd name="connsiteX18" fmla="*/ 45461 w 1043554"/>
                <a:gd name="connsiteY18" fmla="*/ 794350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109264 w 1043554"/>
                <a:gd name="connsiteY12" fmla="*/ 984527 h 2682338"/>
                <a:gd name="connsiteX13" fmla="*/ 41465 w 1043554"/>
                <a:gd name="connsiteY13" fmla="*/ 960386 h 2682338"/>
                <a:gd name="connsiteX14" fmla="*/ 45462 w 1043554"/>
                <a:gd name="connsiteY14" fmla="*/ 794351 h 2682338"/>
                <a:gd name="connsiteX15" fmla="*/ 86290 w 1043554"/>
                <a:gd name="connsiteY15" fmla="*/ 808888 h 2682338"/>
                <a:gd name="connsiteX16" fmla="*/ 86290 w 1043554"/>
                <a:gd name="connsiteY16" fmla="*/ 808888 h 2682338"/>
                <a:gd name="connsiteX17" fmla="*/ 45461 w 1043554"/>
                <a:gd name="connsiteY17" fmla="*/ 794350 h 2682338"/>
                <a:gd name="connsiteX18" fmla="*/ 63526 w 1043554"/>
                <a:gd name="connsiteY18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1465 w 1043554"/>
                <a:gd name="connsiteY12" fmla="*/ 960386 h 2682338"/>
                <a:gd name="connsiteX13" fmla="*/ 45462 w 1043554"/>
                <a:gd name="connsiteY13" fmla="*/ 794351 h 2682338"/>
                <a:gd name="connsiteX14" fmla="*/ 86290 w 1043554"/>
                <a:gd name="connsiteY14" fmla="*/ 808888 h 2682338"/>
                <a:gd name="connsiteX15" fmla="*/ 86290 w 1043554"/>
                <a:gd name="connsiteY15" fmla="*/ 808888 h 2682338"/>
                <a:gd name="connsiteX16" fmla="*/ 45461 w 1043554"/>
                <a:gd name="connsiteY16" fmla="*/ 794350 h 2682338"/>
                <a:gd name="connsiteX17" fmla="*/ 63526 w 1043554"/>
                <a:gd name="connsiteY17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86290 w 1043554"/>
                <a:gd name="connsiteY13" fmla="*/ 808888 h 2682338"/>
                <a:gd name="connsiteX14" fmla="*/ 86290 w 1043554"/>
                <a:gd name="connsiteY14" fmla="*/ 808888 h 2682338"/>
                <a:gd name="connsiteX15" fmla="*/ 45461 w 1043554"/>
                <a:gd name="connsiteY15" fmla="*/ 794350 h 2682338"/>
                <a:gd name="connsiteX16" fmla="*/ 63526 w 1043554"/>
                <a:gd name="connsiteY16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86290 w 1043554"/>
                <a:gd name="connsiteY13" fmla="*/ 808888 h 2682338"/>
                <a:gd name="connsiteX14" fmla="*/ 45461 w 1043554"/>
                <a:gd name="connsiteY14" fmla="*/ 794350 h 2682338"/>
                <a:gd name="connsiteX15" fmla="*/ 63526 w 1043554"/>
                <a:gd name="connsiteY15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86290 w 1043554"/>
                <a:gd name="connsiteY13" fmla="*/ 808888 h 2682338"/>
                <a:gd name="connsiteX14" fmla="*/ 63526 w 1043554"/>
                <a:gd name="connsiteY14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63526 w 1043554"/>
                <a:gd name="connsiteY13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63526 w 1043554"/>
                <a:gd name="connsiteY12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63526 w 1043554"/>
                <a:gd name="connsiteY11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92214 w 1043554"/>
                <a:gd name="connsiteY4" fmla="*/ 846603 h 2682338"/>
                <a:gd name="connsiteX5" fmla="*/ 188216 w 1043554"/>
                <a:gd name="connsiteY5" fmla="*/ 1012638 h 2682338"/>
                <a:gd name="connsiteX6" fmla="*/ 159288 w 1043554"/>
                <a:gd name="connsiteY6" fmla="*/ 2213964 h 2682338"/>
                <a:gd name="connsiteX7" fmla="*/ 887328 w 1043554"/>
                <a:gd name="connsiteY7" fmla="*/ 1261560 h 2682338"/>
                <a:gd name="connsiteX8" fmla="*/ 1043554 w 1043554"/>
                <a:gd name="connsiteY8" fmla="*/ 1317185 h 2682338"/>
                <a:gd name="connsiteX9" fmla="*/ 0 w 1043554"/>
                <a:gd name="connsiteY9" fmla="*/ 2682338 h 2682338"/>
                <a:gd name="connsiteX10" fmla="*/ 63526 w 1043554"/>
                <a:gd name="connsiteY10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88216 w 1043554"/>
                <a:gd name="connsiteY4" fmla="*/ 1012638 h 2682338"/>
                <a:gd name="connsiteX5" fmla="*/ 159288 w 1043554"/>
                <a:gd name="connsiteY5" fmla="*/ 2213964 h 2682338"/>
                <a:gd name="connsiteX6" fmla="*/ 887328 w 1043554"/>
                <a:gd name="connsiteY6" fmla="*/ 1261560 h 2682338"/>
                <a:gd name="connsiteX7" fmla="*/ 1043554 w 1043554"/>
                <a:gd name="connsiteY7" fmla="*/ 1317185 h 2682338"/>
                <a:gd name="connsiteX8" fmla="*/ 0 w 1043554"/>
                <a:gd name="connsiteY8" fmla="*/ 2682338 h 2682338"/>
                <a:gd name="connsiteX9" fmla="*/ 63526 w 1043554"/>
                <a:gd name="connsiteY9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88216 w 1043554"/>
                <a:gd name="connsiteY3" fmla="*/ 1012638 h 2682338"/>
                <a:gd name="connsiteX4" fmla="*/ 159288 w 1043554"/>
                <a:gd name="connsiteY4" fmla="*/ 2213964 h 2682338"/>
                <a:gd name="connsiteX5" fmla="*/ 887328 w 1043554"/>
                <a:gd name="connsiteY5" fmla="*/ 1261560 h 2682338"/>
                <a:gd name="connsiteX6" fmla="*/ 1043554 w 1043554"/>
                <a:gd name="connsiteY6" fmla="*/ 1317185 h 2682338"/>
                <a:gd name="connsiteX7" fmla="*/ 0 w 1043554"/>
                <a:gd name="connsiteY7" fmla="*/ 2682338 h 2682338"/>
                <a:gd name="connsiteX8" fmla="*/ 63526 w 1043554"/>
                <a:gd name="connsiteY8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88216 w 1043554"/>
                <a:gd name="connsiteY2" fmla="*/ 1012638 h 2682338"/>
                <a:gd name="connsiteX3" fmla="*/ 159288 w 1043554"/>
                <a:gd name="connsiteY3" fmla="*/ 2213964 h 2682338"/>
                <a:gd name="connsiteX4" fmla="*/ 887328 w 1043554"/>
                <a:gd name="connsiteY4" fmla="*/ 1261560 h 2682338"/>
                <a:gd name="connsiteX5" fmla="*/ 1043554 w 1043554"/>
                <a:gd name="connsiteY5" fmla="*/ 1317185 h 2682338"/>
                <a:gd name="connsiteX6" fmla="*/ 0 w 1043554"/>
                <a:gd name="connsiteY6" fmla="*/ 2682338 h 2682338"/>
                <a:gd name="connsiteX7" fmla="*/ 63526 w 1043554"/>
                <a:gd name="connsiteY7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59288 w 1043554"/>
                <a:gd name="connsiteY2" fmla="*/ 2213964 h 2682338"/>
                <a:gd name="connsiteX3" fmla="*/ 887328 w 1043554"/>
                <a:gd name="connsiteY3" fmla="*/ 1261560 h 2682338"/>
                <a:gd name="connsiteX4" fmla="*/ 1043554 w 1043554"/>
                <a:gd name="connsiteY4" fmla="*/ 1317185 h 2682338"/>
                <a:gd name="connsiteX5" fmla="*/ 0 w 1043554"/>
                <a:gd name="connsiteY5" fmla="*/ 2682338 h 2682338"/>
                <a:gd name="connsiteX6" fmla="*/ 63526 w 1043554"/>
                <a:gd name="connsiteY6" fmla="*/ 44142 h 268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3554" h="2682338">
                  <a:moveTo>
                    <a:pt x="63526" y="44142"/>
                  </a:moveTo>
                  <a:lnTo>
                    <a:pt x="212599" y="0"/>
                  </a:lnTo>
                  <a:lnTo>
                    <a:pt x="159288" y="2213964"/>
                  </a:lnTo>
                  <a:lnTo>
                    <a:pt x="887328" y="1261560"/>
                  </a:lnTo>
                  <a:lnTo>
                    <a:pt x="1043554" y="1317185"/>
                  </a:lnTo>
                  <a:lnTo>
                    <a:pt x="0" y="2682338"/>
                  </a:lnTo>
                  <a:lnTo>
                    <a:pt x="63526" y="44142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D103891-5E40-B335-5D46-53E4A31E5586}"/>
              </a:ext>
            </a:extLst>
          </p:cNvPr>
          <p:cNvGrpSpPr/>
          <p:nvPr/>
        </p:nvGrpSpPr>
        <p:grpSpPr>
          <a:xfrm>
            <a:off x="3659626" y="970576"/>
            <a:ext cx="2645038" cy="2582250"/>
            <a:chOff x="4596130" y="1433706"/>
            <a:chExt cx="4520404" cy="4413099"/>
          </a:xfrm>
          <a:solidFill>
            <a:schemeClr val="bg1"/>
          </a:solidFill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D512D44-9539-5045-C0BD-17D4DA9FB447}"/>
                </a:ext>
              </a:extLst>
            </p:cNvPr>
            <p:cNvSpPr/>
            <p:nvPr/>
          </p:nvSpPr>
          <p:spPr bwMode="auto">
            <a:xfrm>
              <a:off x="4596130" y="3009901"/>
              <a:ext cx="2520644" cy="1014983"/>
            </a:xfrm>
            <a:custGeom>
              <a:avLst/>
              <a:gdLst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628630 w 2520644"/>
                <a:gd name="connsiteY9" fmla="*/ 282007 h 1014983"/>
                <a:gd name="connsiteX10" fmla="*/ 1628630 w 2520644"/>
                <a:gd name="connsiteY10" fmla="*/ 282007 h 1014983"/>
                <a:gd name="connsiteX11" fmla="*/ 1609820 w 2520644"/>
                <a:gd name="connsiteY11" fmla="*/ 340333 h 1014983"/>
                <a:gd name="connsiteX12" fmla="*/ 1097280 w 2520644"/>
                <a:gd name="connsiteY12" fmla="*/ 340333 h 1014983"/>
                <a:gd name="connsiteX13" fmla="*/ 1512259 w 2520644"/>
                <a:gd name="connsiteY13" fmla="*/ 642862 h 1014983"/>
                <a:gd name="connsiteX14" fmla="*/ 1392256 w 2520644"/>
                <a:gd name="connsiteY14" fmla="*/ 1014983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628630 w 2520644"/>
                <a:gd name="connsiteY9" fmla="*/ 282007 h 1014983"/>
                <a:gd name="connsiteX10" fmla="*/ 1609820 w 2520644"/>
                <a:gd name="connsiteY10" fmla="*/ 340333 h 1014983"/>
                <a:gd name="connsiteX11" fmla="*/ 1097280 w 2520644"/>
                <a:gd name="connsiteY11" fmla="*/ 340333 h 1014983"/>
                <a:gd name="connsiteX12" fmla="*/ 1512259 w 2520644"/>
                <a:gd name="connsiteY12" fmla="*/ 642862 h 1014983"/>
                <a:gd name="connsiteX13" fmla="*/ 1392256 w 2520644"/>
                <a:gd name="connsiteY13" fmla="*/ 1014983 h 1014983"/>
                <a:gd name="connsiteX14" fmla="*/ 0 w 2520644"/>
                <a:gd name="connsiteY14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628630 w 2520644"/>
                <a:gd name="connsiteY9" fmla="*/ 282007 h 1014983"/>
                <a:gd name="connsiteX10" fmla="*/ 1097280 w 2520644"/>
                <a:gd name="connsiteY10" fmla="*/ 340333 h 1014983"/>
                <a:gd name="connsiteX11" fmla="*/ 1512259 w 2520644"/>
                <a:gd name="connsiteY11" fmla="*/ 642862 h 1014983"/>
                <a:gd name="connsiteX12" fmla="*/ 1392256 w 2520644"/>
                <a:gd name="connsiteY12" fmla="*/ 1014983 h 1014983"/>
                <a:gd name="connsiteX13" fmla="*/ 0 w 2520644"/>
                <a:gd name="connsiteY13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097280 w 2520644"/>
                <a:gd name="connsiteY9" fmla="*/ 340333 h 1014983"/>
                <a:gd name="connsiteX10" fmla="*/ 1512259 w 2520644"/>
                <a:gd name="connsiteY10" fmla="*/ 642862 h 1014983"/>
                <a:gd name="connsiteX11" fmla="*/ 1392256 w 2520644"/>
                <a:gd name="connsiteY11" fmla="*/ 1014983 h 1014983"/>
                <a:gd name="connsiteX12" fmla="*/ 0 w 2520644"/>
                <a:gd name="connsiteY12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097280 w 2520644"/>
                <a:gd name="connsiteY8" fmla="*/ 340333 h 1014983"/>
                <a:gd name="connsiteX9" fmla="*/ 1512259 w 2520644"/>
                <a:gd name="connsiteY9" fmla="*/ 642862 h 1014983"/>
                <a:gd name="connsiteX10" fmla="*/ 1392256 w 2520644"/>
                <a:gd name="connsiteY10" fmla="*/ 1014983 h 1014983"/>
                <a:gd name="connsiteX11" fmla="*/ 0 w 2520644"/>
                <a:gd name="connsiteY11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097280 w 2520644"/>
                <a:gd name="connsiteY7" fmla="*/ 340333 h 1014983"/>
                <a:gd name="connsiteX8" fmla="*/ 1512259 w 2520644"/>
                <a:gd name="connsiteY8" fmla="*/ 642862 h 1014983"/>
                <a:gd name="connsiteX9" fmla="*/ 1392256 w 2520644"/>
                <a:gd name="connsiteY9" fmla="*/ 1014983 h 1014983"/>
                <a:gd name="connsiteX10" fmla="*/ 0 w 2520644"/>
                <a:gd name="connsiteY10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410729 w 2520644"/>
                <a:gd name="connsiteY3" fmla="*/ 0 h 1014983"/>
                <a:gd name="connsiteX4" fmla="*/ 2520644 w 2520644"/>
                <a:gd name="connsiteY4" fmla="*/ 340333 h 1014983"/>
                <a:gd name="connsiteX5" fmla="*/ 1978653 w 2520644"/>
                <a:gd name="connsiteY5" fmla="*/ 340333 h 1014983"/>
                <a:gd name="connsiteX6" fmla="*/ 1097280 w 2520644"/>
                <a:gd name="connsiteY6" fmla="*/ 340333 h 1014983"/>
                <a:gd name="connsiteX7" fmla="*/ 1512259 w 2520644"/>
                <a:gd name="connsiteY7" fmla="*/ 642862 h 1014983"/>
                <a:gd name="connsiteX8" fmla="*/ 1392256 w 2520644"/>
                <a:gd name="connsiteY8" fmla="*/ 1014983 h 1014983"/>
                <a:gd name="connsiteX9" fmla="*/ 0 w 2520644"/>
                <a:gd name="connsiteY9" fmla="*/ 0 h 1014983"/>
                <a:gd name="connsiteX0" fmla="*/ 0 w 2520644"/>
                <a:gd name="connsiteY0" fmla="*/ 0 h 1014983"/>
                <a:gd name="connsiteX1" fmla="*/ 2088404 w 2520644"/>
                <a:gd name="connsiteY1" fmla="*/ 0 h 1014983"/>
                <a:gd name="connsiteX2" fmla="*/ 2410729 w 2520644"/>
                <a:gd name="connsiteY2" fmla="*/ 0 h 1014983"/>
                <a:gd name="connsiteX3" fmla="*/ 2520644 w 2520644"/>
                <a:gd name="connsiteY3" fmla="*/ 340333 h 1014983"/>
                <a:gd name="connsiteX4" fmla="*/ 1978653 w 2520644"/>
                <a:gd name="connsiteY4" fmla="*/ 340333 h 1014983"/>
                <a:gd name="connsiteX5" fmla="*/ 1097280 w 2520644"/>
                <a:gd name="connsiteY5" fmla="*/ 340333 h 1014983"/>
                <a:gd name="connsiteX6" fmla="*/ 1512259 w 2520644"/>
                <a:gd name="connsiteY6" fmla="*/ 642862 h 1014983"/>
                <a:gd name="connsiteX7" fmla="*/ 1392256 w 2520644"/>
                <a:gd name="connsiteY7" fmla="*/ 1014983 h 1014983"/>
                <a:gd name="connsiteX8" fmla="*/ 0 w 2520644"/>
                <a:gd name="connsiteY8" fmla="*/ 0 h 1014983"/>
                <a:gd name="connsiteX0" fmla="*/ 0 w 2520644"/>
                <a:gd name="connsiteY0" fmla="*/ 0 h 1014983"/>
                <a:gd name="connsiteX1" fmla="*/ 2410729 w 2520644"/>
                <a:gd name="connsiteY1" fmla="*/ 0 h 1014983"/>
                <a:gd name="connsiteX2" fmla="*/ 2520644 w 2520644"/>
                <a:gd name="connsiteY2" fmla="*/ 340333 h 1014983"/>
                <a:gd name="connsiteX3" fmla="*/ 1978653 w 2520644"/>
                <a:gd name="connsiteY3" fmla="*/ 340333 h 1014983"/>
                <a:gd name="connsiteX4" fmla="*/ 1097280 w 2520644"/>
                <a:gd name="connsiteY4" fmla="*/ 340333 h 1014983"/>
                <a:gd name="connsiteX5" fmla="*/ 1512259 w 2520644"/>
                <a:gd name="connsiteY5" fmla="*/ 642862 h 1014983"/>
                <a:gd name="connsiteX6" fmla="*/ 1392256 w 2520644"/>
                <a:gd name="connsiteY6" fmla="*/ 1014983 h 1014983"/>
                <a:gd name="connsiteX7" fmla="*/ 0 w 2520644"/>
                <a:gd name="connsiteY7" fmla="*/ 0 h 1014983"/>
                <a:gd name="connsiteX0" fmla="*/ 0 w 2520644"/>
                <a:gd name="connsiteY0" fmla="*/ 0 h 1014983"/>
                <a:gd name="connsiteX1" fmla="*/ 2410729 w 2520644"/>
                <a:gd name="connsiteY1" fmla="*/ 0 h 1014983"/>
                <a:gd name="connsiteX2" fmla="*/ 2520644 w 2520644"/>
                <a:gd name="connsiteY2" fmla="*/ 340333 h 1014983"/>
                <a:gd name="connsiteX3" fmla="*/ 1097280 w 2520644"/>
                <a:gd name="connsiteY3" fmla="*/ 340333 h 1014983"/>
                <a:gd name="connsiteX4" fmla="*/ 1512259 w 2520644"/>
                <a:gd name="connsiteY4" fmla="*/ 642862 h 1014983"/>
                <a:gd name="connsiteX5" fmla="*/ 1392256 w 2520644"/>
                <a:gd name="connsiteY5" fmla="*/ 1014983 h 1014983"/>
                <a:gd name="connsiteX6" fmla="*/ 0 w 2520644"/>
                <a:gd name="connsiteY6" fmla="*/ 0 h 101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0644" h="1014983">
                  <a:moveTo>
                    <a:pt x="0" y="0"/>
                  </a:moveTo>
                  <a:lnTo>
                    <a:pt x="2410729" y="0"/>
                  </a:lnTo>
                  <a:lnTo>
                    <a:pt x="2520644" y="340333"/>
                  </a:lnTo>
                  <a:lnTo>
                    <a:pt x="1097280" y="340333"/>
                  </a:lnTo>
                  <a:lnTo>
                    <a:pt x="1512259" y="642862"/>
                  </a:lnTo>
                  <a:lnTo>
                    <a:pt x="1392256" y="10149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8321277-8D80-41D2-4386-A32960C2C98B}"/>
                </a:ext>
              </a:extLst>
            </p:cNvPr>
            <p:cNvSpPr/>
            <p:nvPr/>
          </p:nvSpPr>
          <p:spPr bwMode="auto">
            <a:xfrm rot="6300000">
              <a:off x="5045487" y="4045546"/>
              <a:ext cx="2523717" cy="1078801"/>
            </a:xfrm>
            <a:custGeom>
              <a:avLst/>
              <a:gdLst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829524 w 2523717"/>
                <a:gd name="connsiteY13" fmla="*/ 924802 h 1078801"/>
                <a:gd name="connsiteX14" fmla="*/ 829523 w 2523717"/>
                <a:gd name="connsiteY14" fmla="*/ 924802 h 1078801"/>
                <a:gd name="connsiteX15" fmla="*/ 803431 w 2523717"/>
                <a:gd name="connsiteY15" fmla="*/ 992445 h 1078801"/>
                <a:gd name="connsiteX16" fmla="*/ 412932 w 2523717"/>
                <a:gd name="connsiteY16" fmla="*/ 972843 h 1078801"/>
                <a:gd name="connsiteX17" fmla="*/ 412932 w 2523717"/>
                <a:gd name="connsiteY17" fmla="*/ 972844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829524 w 2523717"/>
                <a:gd name="connsiteY13" fmla="*/ 924802 h 1078801"/>
                <a:gd name="connsiteX14" fmla="*/ 803431 w 2523717"/>
                <a:gd name="connsiteY14" fmla="*/ 992445 h 1078801"/>
                <a:gd name="connsiteX15" fmla="*/ 412932 w 2523717"/>
                <a:gd name="connsiteY15" fmla="*/ 972843 h 1078801"/>
                <a:gd name="connsiteX16" fmla="*/ 412932 w 2523717"/>
                <a:gd name="connsiteY16" fmla="*/ 972844 h 1078801"/>
                <a:gd name="connsiteX17" fmla="*/ 95461 w 2523717"/>
                <a:gd name="connsiteY17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829524 w 2523717"/>
                <a:gd name="connsiteY13" fmla="*/ 924802 h 1078801"/>
                <a:gd name="connsiteX14" fmla="*/ 412932 w 2523717"/>
                <a:gd name="connsiteY14" fmla="*/ 972843 h 1078801"/>
                <a:gd name="connsiteX15" fmla="*/ 412932 w 2523717"/>
                <a:gd name="connsiteY15" fmla="*/ 972844 h 1078801"/>
                <a:gd name="connsiteX16" fmla="*/ 95461 w 2523717"/>
                <a:gd name="connsiteY16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412932 w 2523717"/>
                <a:gd name="connsiteY13" fmla="*/ 972843 h 1078801"/>
                <a:gd name="connsiteX14" fmla="*/ 412932 w 2523717"/>
                <a:gd name="connsiteY14" fmla="*/ 972844 h 1078801"/>
                <a:gd name="connsiteX15" fmla="*/ 95461 w 2523717"/>
                <a:gd name="connsiteY15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412932 w 2523717"/>
                <a:gd name="connsiteY12" fmla="*/ 972843 h 1078801"/>
                <a:gd name="connsiteX13" fmla="*/ 412932 w 2523717"/>
                <a:gd name="connsiteY13" fmla="*/ 972844 h 1078801"/>
                <a:gd name="connsiteX14" fmla="*/ 95461 w 2523717"/>
                <a:gd name="connsiteY14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412932 w 2523717"/>
                <a:gd name="connsiteY12" fmla="*/ 972843 h 1078801"/>
                <a:gd name="connsiteX13" fmla="*/ 95461 w 2523717"/>
                <a:gd name="connsiteY13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936428 w 2523717"/>
                <a:gd name="connsiteY3" fmla="*/ 647649 h 1078801"/>
                <a:gd name="connsiteX4" fmla="*/ 903653 w 2523717"/>
                <a:gd name="connsiteY4" fmla="*/ 732620 h 1078801"/>
                <a:gd name="connsiteX5" fmla="*/ 903654 w 2523717"/>
                <a:gd name="connsiteY5" fmla="*/ 732620 h 1078801"/>
                <a:gd name="connsiteX6" fmla="*/ 936429 w 2523717"/>
                <a:gd name="connsiteY6" fmla="*/ 647649 h 1078801"/>
                <a:gd name="connsiteX7" fmla="*/ 1427664 w 2523717"/>
                <a:gd name="connsiteY7" fmla="*/ 672308 h 1078801"/>
                <a:gd name="connsiteX8" fmla="*/ 1045743 w 2523717"/>
                <a:gd name="connsiteY8" fmla="*/ 364252 h 1078801"/>
                <a:gd name="connsiteX9" fmla="*/ 1186243 w 2523717"/>
                <a:gd name="connsiteY9" fmla="*/ 0 h 1078801"/>
                <a:gd name="connsiteX10" fmla="*/ 2523717 w 2523717"/>
                <a:gd name="connsiteY10" fmla="*/ 1078801 h 1078801"/>
                <a:gd name="connsiteX11" fmla="*/ 412932 w 2523717"/>
                <a:gd name="connsiteY11" fmla="*/ 972843 h 1078801"/>
                <a:gd name="connsiteX12" fmla="*/ 95461 w 2523717"/>
                <a:gd name="connsiteY12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936428 w 2523717"/>
                <a:gd name="connsiteY3" fmla="*/ 647649 h 1078801"/>
                <a:gd name="connsiteX4" fmla="*/ 903653 w 2523717"/>
                <a:gd name="connsiteY4" fmla="*/ 732620 h 1078801"/>
                <a:gd name="connsiteX5" fmla="*/ 903654 w 2523717"/>
                <a:gd name="connsiteY5" fmla="*/ 732620 h 1078801"/>
                <a:gd name="connsiteX6" fmla="*/ 936429 w 2523717"/>
                <a:gd name="connsiteY6" fmla="*/ 647649 h 1078801"/>
                <a:gd name="connsiteX7" fmla="*/ 1427664 w 2523717"/>
                <a:gd name="connsiteY7" fmla="*/ 672308 h 1078801"/>
                <a:gd name="connsiteX8" fmla="*/ 1045743 w 2523717"/>
                <a:gd name="connsiteY8" fmla="*/ 364252 h 1078801"/>
                <a:gd name="connsiteX9" fmla="*/ 1186243 w 2523717"/>
                <a:gd name="connsiteY9" fmla="*/ 0 h 1078801"/>
                <a:gd name="connsiteX10" fmla="*/ 2523717 w 2523717"/>
                <a:gd name="connsiteY10" fmla="*/ 1078801 h 1078801"/>
                <a:gd name="connsiteX11" fmla="*/ 95461 w 2523717"/>
                <a:gd name="connsiteY11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903653 w 2523717"/>
                <a:gd name="connsiteY3" fmla="*/ 732620 h 1078801"/>
                <a:gd name="connsiteX4" fmla="*/ 903654 w 2523717"/>
                <a:gd name="connsiteY4" fmla="*/ 732620 h 1078801"/>
                <a:gd name="connsiteX5" fmla="*/ 936429 w 2523717"/>
                <a:gd name="connsiteY5" fmla="*/ 647649 h 1078801"/>
                <a:gd name="connsiteX6" fmla="*/ 1427664 w 2523717"/>
                <a:gd name="connsiteY6" fmla="*/ 672308 h 1078801"/>
                <a:gd name="connsiteX7" fmla="*/ 1045743 w 2523717"/>
                <a:gd name="connsiteY7" fmla="*/ 364252 h 1078801"/>
                <a:gd name="connsiteX8" fmla="*/ 1186243 w 2523717"/>
                <a:gd name="connsiteY8" fmla="*/ 0 h 1078801"/>
                <a:gd name="connsiteX9" fmla="*/ 2523717 w 2523717"/>
                <a:gd name="connsiteY9" fmla="*/ 1078801 h 1078801"/>
                <a:gd name="connsiteX10" fmla="*/ 95461 w 2523717"/>
                <a:gd name="connsiteY10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903653 w 2523717"/>
                <a:gd name="connsiteY3" fmla="*/ 732620 h 1078801"/>
                <a:gd name="connsiteX4" fmla="*/ 936429 w 2523717"/>
                <a:gd name="connsiteY4" fmla="*/ 647649 h 1078801"/>
                <a:gd name="connsiteX5" fmla="*/ 1427664 w 2523717"/>
                <a:gd name="connsiteY5" fmla="*/ 672308 h 1078801"/>
                <a:gd name="connsiteX6" fmla="*/ 1045743 w 2523717"/>
                <a:gd name="connsiteY6" fmla="*/ 364252 h 1078801"/>
                <a:gd name="connsiteX7" fmla="*/ 1186243 w 2523717"/>
                <a:gd name="connsiteY7" fmla="*/ 0 h 1078801"/>
                <a:gd name="connsiteX8" fmla="*/ 2523717 w 2523717"/>
                <a:gd name="connsiteY8" fmla="*/ 1078801 h 1078801"/>
                <a:gd name="connsiteX9" fmla="*/ 95461 w 2523717"/>
                <a:gd name="connsiteY9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903653 w 2523717"/>
                <a:gd name="connsiteY3" fmla="*/ 732620 h 1078801"/>
                <a:gd name="connsiteX4" fmla="*/ 1427664 w 2523717"/>
                <a:gd name="connsiteY4" fmla="*/ 672308 h 1078801"/>
                <a:gd name="connsiteX5" fmla="*/ 1045743 w 2523717"/>
                <a:gd name="connsiteY5" fmla="*/ 364252 h 1078801"/>
                <a:gd name="connsiteX6" fmla="*/ 1186243 w 2523717"/>
                <a:gd name="connsiteY6" fmla="*/ 0 h 1078801"/>
                <a:gd name="connsiteX7" fmla="*/ 2523717 w 2523717"/>
                <a:gd name="connsiteY7" fmla="*/ 1078801 h 1078801"/>
                <a:gd name="connsiteX8" fmla="*/ 95461 w 2523717"/>
                <a:gd name="connsiteY8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1427664 w 2523717"/>
                <a:gd name="connsiteY3" fmla="*/ 672308 h 1078801"/>
                <a:gd name="connsiteX4" fmla="*/ 1045743 w 2523717"/>
                <a:gd name="connsiteY4" fmla="*/ 364252 h 1078801"/>
                <a:gd name="connsiteX5" fmla="*/ 1186243 w 2523717"/>
                <a:gd name="connsiteY5" fmla="*/ 0 h 1078801"/>
                <a:gd name="connsiteX6" fmla="*/ 2523717 w 2523717"/>
                <a:gd name="connsiteY6" fmla="*/ 1078801 h 1078801"/>
                <a:gd name="connsiteX7" fmla="*/ 95461 w 2523717"/>
                <a:gd name="connsiteY7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1427664 w 2523717"/>
                <a:gd name="connsiteY2" fmla="*/ 672308 h 1078801"/>
                <a:gd name="connsiteX3" fmla="*/ 1045743 w 2523717"/>
                <a:gd name="connsiteY3" fmla="*/ 364252 h 1078801"/>
                <a:gd name="connsiteX4" fmla="*/ 1186243 w 2523717"/>
                <a:gd name="connsiteY4" fmla="*/ 0 h 1078801"/>
                <a:gd name="connsiteX5" fmla="*/ 2523717 w 2523717"/>
                <a:gd name="connsiteY5" fmla="*/ 1078801 h 1078801"/>
                <a:gd name="connsiteX6" fmla="*/ 95461 w 2523717"/>
                <a:gd name="connsiteY6" fmla="*/ 956907 h 107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3717" h="1078801">
                  <a:moveTo>
                    <a:pt x="95461" y="956907"/>
                  </a:moveTo>
                  <a:lnTo>
                    <a:pt x="0" y="600642"/>
                  </a:lnTo>
                  <a:lnTo>
                    <a:pt x="1427664" y="672308"/>
                  </a:lnTo>
                  <a:lnTo>
                    <a:pt x="1045743" y="364252"/>
                  </a:lnTo>
                  <a:lnTo>
                    <a:pt x="1186243" y="0"/>
                  </a:lnTo>
                  <a:lnTo>
                    <a:pt x="2523717" y="1078801"/>
                  </a:lnTo>
                  <a:lnTo>
                    <a:pt x="95461" y="956907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F0E7258-CAF9-F968-FF21-7B0A6A60A947}"/>
                </a:ext>
              </a:extLst>
            </p:cNvPr>
            <p:cNvSpPr/>
            <p:nvPr/>
          </p:nvSpPr>
          <p:spPr bwMode="auto">
            <a:xfrm rot="1800000">
              <a:off x="6209862" y="3968996"/>
              <a:ext cx="2470997" cy="1148008"/>
            </a:xfrm>
            <a:custGeom>
              <a:avLst/>
              <a:gdLst>
                <a:gd name="connsiteX0" fmla="*/ 0 w 2470997"/>
                <a:gd name="connsiteY0" fmla="*/ 510745 h 1148008"/>
                <a:gd name="connsiteX1" fmla="*/ 542130 w 2470997"/>
                <a:gd name="connsiteY1" fmla="*/ 568613 h 1148008"/>
                <a:gd name="connsiteX2" fmla="*/ 542130 w 2470997"/>
                <a:gd name="connsiteY2" fmla="*/ 568613 h 1148008"/>
                <a:gd name="connsiteX3" fmla="*/ 930333 w 2470997"/>
                <a:gd name="connsiteY3" fmla="*/ 610052 h 1148008"/>
                <a:gd name="connsiteX4" fmla="*/ 906304 w 2470997"/>
                <a:gd name="connsiteY4" fmla="*/ 664304 h 1148008"/>
                <a:gd name="connsiteX5" fmla="*/ 906304 w 2470997"/>
                <a:gd name="connsiteY5" fmla="*/ 664304 h 1148008"/>
                <a:gd name="connsiteX6" fmla="*/ 930334 w 2470997"/>
                <a:gd name="connsiteY6" fmla="*/ 610052 h 1148008"/>
                <a:gd name="connsiteX7" fmla="*/ 1412765 w 2470997"/>
                <a:gd name="connsiteY7" fmla="*/ 661547 h 1148008"/>
                <a:gd name="connsiteX8" fmla="*/ 1051939 w 2470997"/>
                <a:gd name="connsiteY8" fmla="*/ 335499 h 1148008"/>
                <a:gd name="connsiteX9" fmla="*/ 1200538 w 2470997"/>
                <a:gd name="connsiteY9" fmla="*/ 0 h 1148008"/>
                <a:gd name="connsiteX10" fmla="*/ 2470997 w 2470997"/>
                <a:gd name="connsiteY10" fmla="*/ 1148008 h 1148008"/>
                <a:gd name="connsiteX11" fmla="*/ 772371 w 2470997"/>
                <a:gd name="connsiteY11" fmla="*/ 966692 h 1148008"/>
                <a:gd name="connsiteX12" fmla="*/ 821183 w 2470997"/>
                <a:gd name="connsiteY12" fmla="*/ 856486 h 1148008"/>
                <a:gd name="connsiteX13" fmla="*/ 821183 w 2470997"/>
                <a:gd name="connsiteY13" fmla="*/ 856486 h 1148008"/>
                <a:gd name="connsiteX14" fmla="*/ 772370 w 2470997"/>
                <a:gd name="connsiteY14" fmla="*/ 966692 h 1148008"/>
                <a:gd name="connsiteX15" fmla="*/ 384166 w 2470997"/>
                <a:gd name="connsiteY15" fmla="*/ 925255 h 1148008"/>
                <a:gd name="connsiteX16" fmla="*/ 384166 w 2470997"/>
                <a:gd name="connsiteY16" fmla="*/ 925254 h 1148008"/>
                <a:gd name="connsiteX17" fmla="*/ 82134 w 2470997"/>
                <a:gd name="connsiteY17" fmla="*/ 893014 h 1148008"/>
                <a:gd name="connsiteX0" fmla="*/ 0 w 2470997"/>
                <a:gd name="connsiteY0" fmla="*/ 510745 h 1148008"/>
                <a:gd name="connsiteX1" fmla="*/ 542130 w 2470997"/>
                <a:gd name="connsiteY1" fmla="*/ 568613 h 1148008"/>
                <a:gd name="connsiteX2" fmla="*/ 930333 w 2470997"/>
                <a:gd name="connsiteY2" fmla="*/ 610052 h 1148008"/>
                <a:gd name="connsiteX3" fmla="*/ 906304 w 2470997"/>
                <a:gd name="connsiteY3" fmla="*/ 664304 h 1148008"/>
                <a:gd name="connsiteX4" fmla="*/ 906304 w 2470997"/>
                <a:gd name="connsiteY4" fmla="*/ 664304 h 1148008"/>
                <a:gd name="connsiteX5" fmla="*/ 930334 w 2470997"/>
                <a:gd name="connsiteY5" fmla="*/ 610052 h 1148008"/>
                <a:gd name="connsiteX6" fmla="*/ 1412765 w 2470997"/>
                <a:gd name="connsiteY6" fmla="*/ 661547 h 1148008"/>
                <a:gd name="connsiteX7" fmla="*/ 1051939 w 2470997"/>
                <a:gd name="connsiteY7" fmla="*/ 335499 h 1148008"/>
                <a:gd name="connsiteX8" fmla="*/ 1200538 w 2470997"/>
                <a:gd name="connsiteY8" fmla="*/ 0 h 1148008"/>
                <a:gd name="connsiteX9" fmla="*/ 2470997 w 2470997"/>
                <a:gd name="connsiteY9" fmla="*/ 1148008 h 1148008"/>
                <a:gd name="connsiteX10" fmla="*/ 772371 w 2470997"/>
                <a:gd name="connsiteY10" fmla="*/ 966692 h 1148008"/>
                <a:gd name="connsiteX11" fmla="*/ 821183 w 2470997"/>
                <a:gd name="connsiteY11" fmla="*/ 856486 h 1148008"/>
                <a:gd name="connsiteX12" fmla="*/ 821183 w 2470997"/>
                <a:gd name="connsiteY12" fmla="*/ 856486 h 1148008"/>
                <a:gd name="connsiteX13" fmla="*/ 772370 w 2470997"/>
                <a:gd name="connsiteY13" fmla="*/ 966692 h 1148008"/>
                <a:gd name="connsiteX14" fmla="*/ 384166 w 2470997"/>
                <a:gd name="connsiteY14" fmla="*/ 925255 h 1148008"/>
                <a:gd name="connsiteX15" fmla="*/ 384166 w 2470997"/>
                <a:gd name="connsiteY15" fmla="*/ 925254 h 1148008"/>
                <a:gd name="connsiteX16" fmla="*/ 82134 w 2470997"/>
                <a:gd name="connsiteY16" fmla="*/ 893014 h 1148008"/>
                <a:gd name="connsiteX17" fmla="*/ 0 w 2470997"/>
                <a:gd name="connsiteY17" fmla="*/ 510745 h 1148008"/>
                <a:gd name="connsiteX0" fmla="*/ 0 w 2470997"/>
                <a:gd name="connsiteY0" fmla="*/ 510745 h 1148008"/>
                <a:gd name="connsiteX1" fmla="*/ 542130 w 2470997"/>
                <a:gd name="connsiteY1" fmla="*/ 568613 h 1148008"/>
                <a:gd name="connsiteX2" fmla="*/ 930333 w 2470997"/>
                <a:gd name="connsiteY2" fmla="*/ 610052 h 1148008"/>
                <a:gd name="connsiteX3" fmla="*/ 906304 w 2470997"/>
                <a:gd name="connsiteY3" fmla="*/ 664304 h 1148008"/>
                <a:gd name="connsiteX4" fmla="*/ 906304 w 2470997"/>
                <a:gd name="connsiteY4" fmla="*/ 664304 h 1148008"/>
                <a:gd name="connsiteX5" fmla="*/ 930334 w 2470997"/>
                <a:gd name="connsiteY5" fmla="*/ 610052 h 1148008"/>
                <a:gd name="connsiteX6" fmla="*/ 1412765 w 2470997"/>
                <a:gd name="connsiteY6" fmla="*/ 661547 h 1148008"/>
                <a:gd name="connsiteX7" fmla="*/ 1051939 w 2470997"/>
                <a:gd name="connsiteY7" fmla="*/ 335499 h 1148008"/>
                <a:gd name="connsiteX8" fmla="*/ 1200538 w 2470997"/>
                <a:gd name="connsiteY8" fmla="*/ 0 h 1148008"/>
                <a:gd name="connsiteX9" fmla="*/ 2470997 w 2470997"/>
                <a:gd name="connsiteY9" fmla="*/ 1148008 h 1148008"/>
                <a:gd name="connsiteX10" fmla="*/ 772371 w 2470997"/>
                <a:gd name="connsiteY10" fmla="*/ 966692 h 1148008"/>
                <a:gd name="connsiteX11" fmla="*/ 821183 w 2470997"/>
                <a:gd name="connsiteY11" fmla="*/ 856486 h 1148008"/>
                <a:gd name="connsiteX12" fmla="*/ 821183 w 2470997"/>
                <a:gd name="connsiteY12" fmla="*/ 856486 h 1148008"/>
                <a:gd name="connsiteX13" fmla="*/ 772370 w 2470997"/>
                <a:gd name="connsiteY13" fmla="*/ 966692 h 1148008"/>
                <a:gd name="connsiteX14" fmla="*/ 384166 w 2470997"/>
                <a:gd name="connsiteY14" fmla="*/ 925255 h 1148008"/>
                <a:gd name="connsiteX15" fmla="*/ 82134 w 2470997"/>
                <a:gd name="connsiteY15" fmla="*/ 893014 h 1148008"/>
                <a:gd name="connsiteX16" fmla="*/ 0 w 2470997"/>
                <a:gd name="connsiteY16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183 w 2470997"/>
                <a:gd name="connsiteY10" fmla="*/ 856486 h 1148008"/>
                <a:gd name="connsiteX11" fmla="*/ 821183 w 2470997"/>
                <a:gd name="connsiteY11" fmla="*/ 856486 h 1148008"/>
                <a:gd name="connsiteX12" fmla="*/ 772370 w 2470997"/>
                <a:gd name="connsiteY12" fmla="*/ 966692 h 1148008"/>
                <a:gd name="connsiteX13" fmla="*/ 384166 w 2470997"/>
                <a:gd name="connsiteY13" fmla="*/ 925255 h 1148008"/>
                <a:gd name="connsiteX14" fmla="*/ 82134 w 2470997"/>
                <a:gd name="connsiteY14" fmla="*/ 893014 h 1148008"/>
                <a:gd name="connsiteX15" fmla="*/ 0 w 2470997"/>
                <a:gd name="connsiteY15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183 w 2470997"/>
                <a:gd name="connsiteY10" fmla="*/ 856486 h 1148008"/>
                <a:gd name="connsiteX11" fmla="*/ 821183 w 2470997"/>
                <a:gd name="connsiteY11" fmla="*/ 856486 h 1148008"/>
                <a:gd name="connsiteX12" fmla="*/ 772370 w 2470997"/>
                <a:gd name="connsiteY12" fmla="*/ 966692 h 1148008"/>
                <a:gd name="connsiteX13" fmla="*/ 82134 w 2470997"/>
                <a:gd name="connsiteY13" fmla="*/ 893014 h 1148008"/>
                <a:gd name="connsiteX14" fmla="*/ 0 w 2470997"/>
                <a:gd name="connsiteY14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183 w 2470997"/>
                <a:gd name="connsiteY10" fmla="*/ 856486 h 1148008"/>
                <a:gd name="connsiteX11" fmla="*/ 772370 w 2470997"/>
                <a:gd name="connsiteY11" fmla="*/ 966692 h 1148008"/>
                <a:gd name="connsiteX12" fmla="*/ 82134 w 2470997"/>
                <a:gd name="connsiteY12" fmla="*/ 893014 h 1148008"/>
                <a:gd name="connsiteX13" fmla="*/ 0 w 2470997"/>
                <a:gd name="connsiteY13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772370 w 2470997"/>
                <a:gd name="connsiteY10" fmla="*/ 966692 h 1148008"/>
                <a:gd name="connsiteX11" fmla="*/ 82134 w 2470997"/>
                <a:gd name="connsiteY11" fmla="*/ 893014 h 1148008"/>
                <a:gd name="connsiteX12" fmla="*/ 0 w 2470997"/>
                <a:gd name="connsiteY12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34 w 2470997"/>
                <a:gd name="connsiteY10" fmla="*/ 893014 h 1148008"/>
                <a:gd name="connsiteX11" fmla="*/ 0 w 2470997"/>
                <a:gd name="connsiteY11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30334 w 2470997"/>
                <a:gd name="connsiteY3" fmla="*/ 610052 h 1148008"/>
                <a:gd name="connsiteX4" fmla="*/ 1412765 w 2470997"/>
                <a:gd name="connsiteY4" fmla="*/ 661547 h 1148008"/>
                <a:gd name="connsiteX5" fmla="*/ 1051939 w 2470997"/>
                <a:gd name="connsiteY5" fmla="*/ 335499 h 1148008"/>
                <a:gd name="connsiteX6" fmla="*/ 1200538 w 2470997"/>
                <a:gd name="connsiteY6" fmla="*/ 0 h 1148008"/>
                <a:gd name="connsiteX7" fmla="*/ 2470997 w 2470997"/>
                <a:gd name="connsiteY7" fmla="*/ 1148008 h 1148008"/>
                <a:gd name="connsiteX8" fmla="*/ 772371 w 2470997"/>
                <a:gd name="connsiteY8" fmla="*/ 966692 h 1148008"/>
                <a:gd name="connsiteX9" fmla="*/ 82134 w 2470997"/>
                <a:gd name="connsiteY9" fmla="*/ 893014 h 1148008"/>
                <a:gd name="connsiteX10" fmla="*/ 0 w 2470997"/>
                <a:gd name="connsiteY10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1412765 w 2470997"/>
                <a:gd name="connsiteY3" fmla="*/ 661547 h 1148008"/>
                <a:gd name="connsiteX4" fmla="*/ 1051939 w 2470997"/>
                <a:gd name="connsiteY4" fmla="*/ 335499 h 1148008"/>
                <a:gd name="connsiteX5" fmla="*/ 1200538 w 2470997"/>
                <a:gd name="connsiteY5" fmla="*/ 0 h 1148008"/>
                <a:gd name="connsiteX6" fmla="*/ 2470997 w 2470997"/>
                <a:gd name="connsiteY6" fmla="*/ 1148008 h 1148008"/>
                <a:gd name="connsiteX7" fmla="*/ 772371 w 2470997"/>
                <a:gd name="connsiteY7" fmla="*/ 966692 h 1148008"/>
                <a:gd name="connsiteX8" fmla="*/ 82134 w 2470997"/>
                <a:gd name="connsiteY8" fmla="*/ 893014 h 1148008"/>
                <a:gd name="connsiteX9" fmla="*/ 0 w 2470997"/>
                <a:gd name="connsiteY9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1412765 w 2470997"/>
                <a:gd name="connsiteY2" fmla="*/ 661547 h 1148008"/>
                <a:gd name="connsiteX3" fmla="*/ 1051939 w 2470997"/>
                <a:gd name="connsiteY3" fmla="*/ 335499 h 1148008"/>
                <a:gd name="connsiteX4" fmla="*/ 1200538 w 2470997"/>
                <a:gd name="connsiteY4" fmla="*/ 0 h 1148008"/>
                <a:gd name="connsiteX5" fmla="*/ 2470997 w 2470997"/>
                <a:gd name="connsiteY5" fmla="*/ 1148008 h 1148008"/>
                <a:gd name="connsiteX6" fmla="*/ 772371 w 2470997"/>
                <a:gd name="connsiteY6" fmla="*/ 966692 h 1148008"/>
                <a:gd name="connsiteX7" fmla="*/ 82134 w 2470997"/>
                <a:gd name="connsiteY7" fmla="*/ 893014 h 1148008"/>
                <a:gd name="connsiteX8" fmla="*/ 0 w 2470997"/>
                <a:gd name="connsiteY8" fmla="*/ 510745 h 1148008"/>
                <a:gd name="connsiteX0" fmla="*/ 0 w 2470997"/>
                <a:gd name="connsiteY0" fmla="*/ 510745 h 1148008"/>
                <a:gd name="connsiteX1" fmla="*/ 1412765 w 2470997"/>
                <a:gd name="connsiteY1" fmla="*/ 661547 h 1148008"/>
                <a:gd name="connsiteX2" fmla="*/ 1051939 w 2470997"/>
                <a:gd name="connsiteY2" fmla="*/ 335499 h 1148008"/>
                <a:gd name="connsiteX3" fmla="*/ 1200538 w 2470997"/>
                <a:gd name="connsiteY3" fmla="*/ 0 h 1148008"/>
                <a:gd name="connsiteX4" fmla="*/ 2470997 w 2470997"/>
                <a:gd name="connsiteY4" fmla="*/ 1148008 h 1148008"/>
                <a:gd name="connsiteX5" fmla="*/ 772371 w 2470997"/>
                <a:gd name="connsiteY5" fmla="*/ 966692 h 1148008"/>
                <a:gd name="connsiteX6" fmla="*/ 82134 w 2470997"/>
                <a:gd name="connsiteY6" fmla="*/ 893014 h 1148008"/>
                <a:gd name="connsiteX7" fmla="*/ 0 w 2470997"/>
                <a:gd name="connsiteY7" fmla="*/ 510745 h 1148008"/>
                <a:gd name="connsiteX0" fmla="*/ 0 w 2470997"/>
                <a:gd name="connsiteY0" fmla="*/ 510745 h 1148008"/>
                <a:gd name="connsiteX1" fmla="*/ 1412765 w 2470997"/>
                <a:gd name="connsiteY1" fmla="*/ 661547 h 1148008"/>
                <a:gd name="connsiteX2" fmla="*/ 1051939 w 2470997"/>
                <a:gd name="connsiteY2" fmla="*/ 335499 h 1148008"/>
                <a:gd name="connsiteX3" fmla="*/ 1200538 w 2470997"/>
                <a:gd name="connsiteY3" fmla="*/ 0 h 1148008"/>
                <a:gd name="connsiteX4" fmla="*/ 2470997 w 2470997"/>
                <a:gd name="connsiteY4" fmla="*/ 1148008 h 1148008"/>
                <a:gd name="connsiteX5" fmla="*/ 82134 w 2470997"/>
                <a:gd name="connsiteY5" fmla="*/ 893014 h 1148008"/>
                <a:gd name="connsiteX6" fmla="*/ 0 w 2470997"/>
                <a:gd name="connsiteY6" fmla="*/ 510745 h 114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0997" h="1148008">
                  <a:moveTo>
                    <a:pt x="0" y="510745"/>
                  </a:moveTo>
                  <a:lnTo>
                    <a:pt x="1412765" y="661547"/>
                  </a:lnTo>
                  <a:lnTo>
                    <a:pt x="1051939" y="335499"/>
                  </a:lnTo>
                  <a:lnTo>
                    <a:pt x="1200538" y="0"/>
                  </a:lnTo>
                  <a:lnTo>
                    <a:pt x="2470997" y="1148008"/>
                  </a:lnTo>
                  <a:lnTo>
                    <a:pt x="82134" y="893014"/>
                  </a:lnTo>
                  <a:lnTo>
                    <a:pt x="0" y="510745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3450DE8-439B-D6E5-924E-7E5F62081740}"/>
                </a:ext>
              </a:extLst>
            </p:cNvPr>
            <p:cNvSpPr/>
            <p:nvPr/>
          </p:nvSpPr>
          <p:spPr bwMode="auto">
            <a:xfrm rot="9000000">
              <a:off x="6576499" y="2823040"/>
              <a:ext cx="2540035" cy="1117556"/>
            </a:xfrm>
            <a:custGeom>
              <a:avLst/>
              <a:gdLst>
                <a:gd name="connsiteX0" fmla="*/ 1494015 w 2540035"/>
                <a:gd name="connsiteY0" fmla="*/ 1117556 h 1117556"/>
                <a:gd name="connsiteX1" fmla="*/ 0 w 2540035"/>
                <a:gd name="connsiteY1" fmla="*/ 254986 h 1117556"/>
                <a:gd name="connsiteX2" fmla="*/ 1718399 w 2540035"/>
                <a:gd name="connsiteY2" fmla="*/ 71022 h 1117556"/>
                <a:gd name="connsiteX3" fmla="*/ 1718399 w 2540035"/>
                <a:gd name="connsiteY3" fmla="*/ 71023 h 1117556"/>
                <a:gd name="connsiteX4" fmla="*/ 2083247 w 2540035"/>
                <a:gd name="connsiteY4" fmla="*/ 31964 h 1117556"/>
                <a:gd name="connsiteX5" fmla="*/ 2083247 w 2540035"/>
                <a:gd name="connsiteY5" fmla="*/ 31963 h 1117556"/>
                <a:gd name="connsiteX6" fmla="*/ 2381820 w 2540035"/>
                <a:gd name="connsiteY6" fmla="*/ 0 h 1117556"/>
                <a:gd name="connsiteX7" fmla="*/ 2540035 w 2540035"/>
                <a:gd name="connsiteY7" fmla="*/ 356914 h 1117556"/>
                <a:gd name="connsiteX8" fmla="*/ 2001209 w 2540035"/>
                <a:gd name="connsiteY8" fmla="*/ 414598 h 1117556"/>
                <a:gd name="connsiteX9" fmla="*/ 2001209 w 2540035"/>
                <a:gd name="connsiteY9" fmla="*/ 414598 h 1117556"/>
                <a:gd name="connsiteX10" fmla="*/ 1636359 w 2540035"/>
                <a:gd name="connsiteY10" fmla="*/ 453658 h 1117556"/>
                <a:gd name="connsiteX11" fmla="*/ 1636359 w 2540035"/>
                <a:gd name="connsiteY11" fmla="*/ 453657 h 1117556"/>
                <a:gd name="connsiteX12" fmla="*/ 1120439 w 2540035"/>
                <a:gd name="connsiteY12" fmla="*/ 508889 h 1117556"/>
                <a:gd name="connsiteX13" fmla="*/ 1568992 w 2540035"/>
                <a:gd name="connsiteY13" fmla="*/ 767861 h 111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40035" h="1117556">
                  <a:moveTo>
                    <a:pt x="1494015" y="1117556"/>
                  </a:moveTo>
                  <a:lnTo>
                    <a:pt x="0" y="254986"/>
                  </a:lnTo>
                  <a:lnTo>
                    <a:pt x="1718399" y="71022"/>
                  </a:lnTo>
                  <a:lnTo>
                    <a:pt x="1718399" y="71023"/>
                  </a:lnTo>
                  <a:lnTo>
                    <a:pt x="2083247" y="31964"/>
                  </a:lnTo>
                  <a:lnTo>
                    <a:pt x="2083247" y="31963"/>
                  </a:lnTo>
                  <a:lnTo>
                    <a:pt x="2381820" y="0"/>
                  </a:lnTo>
                  <a:lnTo>
                    <a:pt x="2540035" y="356914"/>
                  </a:lnTo>
                  <a:lnTo>
                    <a:pt x="2001209" y="414598"/>
                  </a:lnTo>
                  <a:lnTo>
                    <a:pt x="2001209" y="414598"/>
                  </a:lnTo>
                  <a:lnTo>
                    <a:pt x="1636359" y="453658"/>
                  </a:lnTo>
                  <a:lnTo>
                    <a:pt x="1636359" y="453657"/>
                  </a:lnTo>
                  <a:lnTo>
                    <a:pt x="1120439" y="508889"/>
                  </a:lnTo>
                  <a:lnTo>
                    <a:pt x="1568992" y="76786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C5624AAB-49DB-B33A-5D0E-F796927EDA9E}"/>
                </a:ext>
              </a:extLst>
            </p:cNvPr>
            <p:cNvSpPr/>
            <p:nvPr/>
          </p:nvSpPr>
          <p:spPr bwMode="auto">
            <a:xfrm rot="4500000">
              <a:off x="5513922" y="2170685"/>
              <a:ext cx="2529697" cy="1055739"/>
            </a:xfrm>
            <a:custGeom>
              <a:avLst/>
              <a:gdLst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648179 w 2529697"/>
                <a:gd name="connsiteY12" fmla="*/ 300213 h 1055739"/>
                <a:gd name="connsiteX13" fmla="*/ 1648178 w 2529697"/>
                <a:gd name="connsiteY13" fmla="*/ 300213 h 1055739"/>
                <a:gd name="connsiteX14" fmla="*/ 1624619 w 2529697"/>
                <a:gd name="connsiteY14" fmla="*/ 388133 h 1055739"/>
                <a:gd name="connsiteX15" fmla="*/ 1100511 w 2529697"/>
                <a:gd name="connsiteY15" fmla="*/ 414670 h 1055739"/>
                <a:gd name="connsiteX16" fmla="*/ 1541196 w 2529697"/>
                <a:gd name="connsiteY16" fmla="*/ 699475 h 1055739"/>
                <a:gd name="connsiteX17" fmla="*/ 1445735 w 2529697"/>
                <a:gd name="connsiteY17" fmla="*/ 1055739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648179 w 2529697"/>
                <a:gd name="connsiteY12" fmla="*/ 300213 h 1055739"/>
                <a:gd name="connsiteX13" fmla="*/ 1624619 w 2529697"/>
                <a:gd name="connsiteY13" fmla="*/ 388133 h 1055739"/>
                <a:gd name="connsiteX14" fmla="*/ 1100511 w 2529697"/>
                <a:gd name="connsiteY14" fmla="*/ 414670 h 1055739"/>
                <a:gd name="connsiteX15" fmla="*/ 1541196 w 2529697"/>
                <a:gd name="connsiteY15" fmla="*/ 699475 h 1055739"/>
                <a:gd name="connsiteX16" fmla="*/ 1445735 w 2529697"/>
                <a:gd name="connsiteY16" fmla="*/ 1055739 h 1055739"/>
                <a:gd name="connsiteX17" fmla="*/ 0 w 2529697"/>
                <a:gd name="connsiteY17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624619 w 2529697"/>
                <a:gd name="connsiteY12" fmla="*/ 388133 h 1055739"/>
                <a:gd name="connsiteX13" fmla="*/ 1100511 w 2529697"/>
                <a:gd name="connsiteY13" fmla="*/ 414670 h 1055739"/>
                <a:gd name="connsiteX14" fmla="*/ 1541196 w 2529697"/>
                <a:gd name="connsiteY14" fmla="*/ 699475 h 1055739"/>
                <a:gd name="connsiteX15" fmla="*/ 1445735 w 2529697"/>
                <a:gd name="connsiteY15" fmla="*/ 1055739 h 1055739"/>
                <a:gd name="connsiteX16" fmla="*/ 0 w 2529697"/>
                <a:gd name="connsiteY16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100511 w 2529697"/>
                <a:gd name="connsiteY12" fmla="*/ 414670 h 1055739"/>
                <a:gd name="connsiteX13" fmla="*/ 1541196 w 2529697"/>
                <a:gd name="connsiteY13" fmla="*/ 699475 h 1055739"/>
                <a:gd name="connsiteX14" fmla="*/ 1445735 w 2529697"/>
                <a:gd name="connsiteY14" fmla="*/ 1055739 h 1055739"/>
                <a:gd name="connsiteX15" fmla="*/ 0 w 2529697"/>
                <a:gd name="connsiteY15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2076605 w 2529697"/>
                <a:gd name="connsiteY4" fmla="*/ 16249 h 1055739"/>
                <a:gd name="connsiteX5" fmla="*/ 2076605 w 2529697"/>
                <a:gd name="connsiteY5" fmla="*/ 16249 h 1055739"/>
                <a:gd name="connsiteX6" fmla="*/ 2397538 w 2529697"/>
                <a:gd name="connsiteY6" fmla="*/ 0 h 1055739"/>
                <a:gd name="connsiteX7" fmla="*/ 2529697 w 2529697"/>
                <a:gd name="connsiteY7" fmla="*/ 342308 h 1055739"/>
                <a:gd name="connsiteX8" fmla="*/ 1981804 w 2529697"/>
                <a:gd name="connsiteY8" fmla="*/ 370049 h 1055739"/>
                <a:gd name="connsiteX9" fmla="*/ 1981804 w 2529697"/>
                <a:gd name="connsiteY9" fmla="*/ 370048 h 1055739"/>
                <a:gd name="connsiteX10" fmla="*/ 1624620 w 2529697"/>
                <a:gd name="connsiteY10" fmla="*/ 388133 h 1055739"/>
                <a:gd name="connsiteX11" fmla="*/ 1100511 w 2529697"/>
                <a:gd name="connsiteY11" fmla="*/ 414670 h 1055739"/>
                <a:gd name="connsiteX12" fmla="*/ 1541196 w 2529697"/>
                <a:gd name="connsiteY12" fmla="*/ 699475 h 1055739"/>
                <a:gd name="connsiteX13" fmla="*/ 1445735 w 2529697"/>
                <a:gd name="connsiteY13" fmla="*/ 1055739 h 1055739"/>
                <a:gd name="connsiteX14" fmla="*/ 0 w 2529697"/>
                <a:gd name="connsiteY14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2076605 w 2529697"/>
                <a:gd name="connsiteY3" fmla="*/ 16249 h 1055739"/>
                <a:gd name="connsiteX4" fmla="*/ 2076605 w 2529697"/>
                <a:gd name="connsiteY4" fmla="*/ 16249 h 1055739"/>
                <a:gd name="connsiteX5" fmla="*/ 2397538 w 2529697"/>
                <a:gd name="connsiteY5" fmla="*/ 0 h 1055739"/>
                <a:gd name="connsiteX6" fmla="*/ 2529697 w 2529697"/>
                <a:gd name="connsiteY6" fmla="*/ 342308 h 1055739"/>
                <a:gd name="connsiteX7" fmla="*/ 1981804 w 2529697"/>
                <a:gd name="connsiteY7" fmla="*/ 370049 h 1055739"/>
                <a:gd name="connsiteX8" fmla="*/ 1981804 w 2529697"/>
                <a:gd name="connsiteY8" fmla="*/ 370048 h 1055739"/>
                <a:gd name="connsiteX9" fmla="*/ 1624620 w 2529697"/>
                <a:gd name="connsiteY9" fmla="*/ 388133 h 1055739"/>
                <a:gd name="connsiteX10" fmla="*/ 1100511 w 2529697"/>
                <a:gd name="connsiteY10" fmla="*/ 414670 h 1055739"/>
                <a:gd name="connsiteX11" fmla="*/ 1541196 w 2529697"/>
                <a:gd name="connsiteY11" fmla="*/ 699475 h 1055739"/>
                <a:gd name="connsiteX12" fmla="*/ 1445735 w 2529697"/>
                <a:gd name="connsiteY12" fmla="*/ 1055739 h 1055739"/>
                <a:gd name="connsiteX13" fmla="*/ 0 w 2529697"/>
                <a:gd name="connsiteY13" fmla="*/ 121391 h 1055739"/>
                <a:gd name="connsiteX0" fmla="*/ 0 w 2529697"/>
                <a:gd name="connsiteY0" fmla="*/ 121391 h 1055739"/>
                <a:gd name="connsiteX1" fmla="*/ 1699673 w 2529697"/>
                <a:gd name="connsiteY1" fmla="*/ 108031 h 1055739"/>
                <a:gd name="connsiteX2" fmla="*/ 2076605 w 2529697"/>
                <a:gd name="connsiteY2" fmla="*/ 16249 h 1055739"/>
                <a:gd name="connsiteX3" fmla="*/ 2076605 w 2529697"/>
                <a:gd name="connsiteY3" fmla="*/ 16249 h 1055739"/>
                <a:gd name="connsiteX4" fmla="*/ 2397538 w 2529697"/>
                <a:gd name="connsiteY4" fmla="*/ 0 h 1055739"/>
                <a:gd name="connsiteX5" fmla="*/ 2529697 w 2529697"/>
                <a:gd name="connsiteY5" fmla="*/ 342308 h 1055739"/>
                <a:gd name="connsiteX6" fmla="*/ 1981804 w 2529697"/>
                <a:gd name="connsiteY6" fmla="*/ 370049 h 1055739"/>
                <a:gd name="connsiteX7" fmla="*/ 1981804 w 2529697"/>
                <a:gd name="connsiteY7" fmla="*/ 370048 h 1055739"/>
                <a:gd name="connsiteX8" fmla="*/ 1624620 w 2529697"/>
                <a:gd name="connsiteY8" fmla="*/ 388133 h 1055739"/>
                <a:gd name="connsiteX9" fmla="*/ 1100511 w 2529697"/>
                <a:gd name="connsiteY9" fmla="*/ 414670 h 1055739"/>
                <a:gd name="connsiteX10" fmla="*/ 1541196 w 2529697"/>
                <a:gd name="connsiteY10" fmla="*/ 699475 h 1055739"/>
                <a:gd name="connsiteX11" fmla="*/ 1445735 w 2529697"/>
                <a:gd name="connsiteY11" fmla="*/ 1055739 h 1055739"/>
                <a:gd name="connsiteX12" fmla="*/ 0 w 2529697"/>
                <a:gd name="connsiteY12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981804 w 2529697"/>
                <a:gd name="connsiteY5" fmla="*/ 370049 h 1055739"/>
                <a:gd name="connsiteX6" fmla="*/ 1981804 w 2529697"/>
                <a:gd name="connsiteY6" fmla="*/ 370048 h 1055739"/>
                <a:gd name="connsiteX7" fmla="*/ 1624620 w 2529697"/>
                <a:gd name="connsiteY7" fmla="*/ 388133 h 1055739"/>
                <a:gd name="connsiteX8" fmla="*/ 1100511 w 2529697"/>
                <a:gd name="connsiteY8" fmla="*/ 414670 h 1055739"/>
                <a:gd name="connsiteX9" fmla="*/ 1541196 w 2529697"/>
                <a:gd name="connsiteY9" fmla="*/ 699475 h 1055739"/>
                <a:gd name="connsiteX10" fmla="*/ 1445735 w 2529697"/>
                <a:gd name="connsiteY10" fmla="*/ 1055739 h 1055739"/>
                <a:gd name="connsiteX11" fmla="*/ 0 w 2529697"/>
                <a:gd name="connsiteY11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981804 w 2529697"/>
                <a:gd name="connsiteY5" fmla="*/ 370049 h 1055739"/>
                <a:gd name="connsiteX6" fmla="*/ 1981804 w 2529697"/>
                <a:gd name="connsiteY6" fmla="*/ 370048 h 1055739"/>
                <a:gd name="connsiteX7" fmla="*/ 1100511 w 2529697"/>
                <a:gd name="connsiteY7" fmla="*/ 414670 h 1055739"/>
                <a:gd name="connsiteX8" fmla="*/ 1541196 w 2529697"/>
                <a:gd name="connsiteY8" fmla="*/ 699475 h 1055739"/>
                <a:gd name="connsiteX9" fmla="*/ 1445735 w 2529697"/>
                <a:gd name="connsiteY9" fmla="*/ 1055739 h 1055739"/>
                <a:gd name="connsiteX10" fmla="*/ 0 w 2529697"/>
                <a:gd name="connsiteY10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981804 w 2529697"/>
                <a:gd name="connsiteY5" fmla="*/ 370049 h 1055739"/>
                <a:gd name="connsiteX6" fmla="*/ 1100511 w 2529697"/>
                <a:gd name="connsiteY6" fmla="*/ 414670 h 1055739"/>
                <a:gd name="connsiteX7" fmla="*/ 1541196 w 2529697"/>
                <a:gd name="connsiteY7" fmla="*/ 699475 h 1055739"/>
                <a:gd name="connsiteX8" fmla="*/ 1445735 w 2529697"/>
                <a:gd name="connsiteY8" fmla="*/ 1055739 h 1055739"/>
                <a:gd name="connsiteX9" fmla="*/ 0 w 2529697"/>
                <a:gd name="connsiteY9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100511 w 2529697"/>
                <a:gd name="connsiteY5" fmla="*/ 414670 h 1055739"/>
                <a:gd name="connsiteX6" fmla="*/ 1541196 w 2529697"/>
                <a:gd name="connsiteY6" fmla="*/ 699475 h 1055739"/>
                <a:gd name="connsiteX7" fmla="*/ 1445735 w 2529697"/>
                <a:gd name="connsiteY7" fmla="*/ 1055739 h 1055739"/>
                <a:gd name="connsiteX8" fmla="*/ 0 w 2529697"/>
                <a:gd name="connsiteY8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397538 w 2529697"/>
                <a:gd name="connsiteY2" fmla="*/ 0 h 1055739"/>
                <a:gd name="connsiteX3" fmla="*/ 2529697 w 2529697"/>
                <a:gd name="connsiteY3" fmla="*/ 342308 h 1055739"/>
                <a:gd name="connsiteX4" fmla="*/ 1100511 w 2529697"/>
                <a:gd name="connsiteY4" fmla="*/ 414670 h 1055739"/>
                <a:gd name="connsiteX5" fmla="*/ 1541196 w 2529697"/>
                <a:gd name="connsiteY5" fmla="*/ 699475 h 1055739"/>
                <a:gd name="connsiteX6" fmla="*/ 1445735 w 2529697"/>
                <a:gd name="connsiteY6" fmla="*/ 1055739 h 1055739"/>
                <a:gd name="connsiteX7" fmla="*/ 0 w 2529697"/>
                <a:gd name="connsiteY7" fmla="*/ 121391 h 1055739"/>
                <a:gd name="connsiteX0" fmla="*/ 0 w 2529697"/>
                <a:gd name="connsiteY0" fmla="*/ 121391 h 1055739"/>
                <a:gd name="connsiteX1" fmla="*/ 2397538 w 2529697"/>
                <a:gd name="connsiteY1" fmla="*/ 0 h 1055739"/>
                <a:gd name="connsiteX2" fmla="*/ 2529697 w 2529697"/>
                <a:gd name="connsiteY2" fmla="*/ 342308 h 1055739"/>
                <a:gd name="connsiteX3" fmla="*/ 1100511 w 2529697"/>
                <a:gd name="connsiteY3" fmla="*/ 414670 h 1055739"/>
                <a:gd name="connsiteX4" fmla="*/ 1541196 w 2529697"/>
                <a:gd name="connsiteY4" fmla="*/ 699475 h 1055739"/>
                <a:gd name="connsiteX5" fmla="*/ 1445735 w 2529697"/>
                <a:gd name="connsiteY5" fmla="*/ 1055739 h 1055739"/>
                <a:gd name="connsiteX6" fmla="*/ 0 w 2529697"/>
                <a:gd name="connsiteY6" fmla="*/ 1213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97" h="1055739">
                  <a:moveTo>
                    <a:pt x="0" y="121391"/>
                  </a:moveTo>
                  <a:lnTo>
                    <a:pt x="2397538" y="0"/>
                  </a:lnTo>
                  <a:lnTo>
                    <a:pt x="2529697" y="342308"/>
                  </a:lnTo>
                  <a:lnTo>
                    <a:pt x="1100511" y="414670"/>
                  </a:lnTo>
                  <a:lnTo>
                    <a:pt x="1541196" y="699475"/>
                  </a:lnTo>
                  <a:lnTo>
                    <a:pt x="1445735" y="1055739"/>
                  </a:lnTo>
                  <a:lnTo>
                    <a:pt x="0" y="12139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1FE9F00-A34D-27A2-D2C7-938D28D6A285}"/>
              </a:ext>
            </a:extLst>
          </p:cNvPr>
          <p:cNvGrpSpPr/>
          <p:nvPr/>
        </p:nvGrpSpPr>
        <p:grpSpPr>
          <a:xfrm>
            <a:off x="6644662" y="995716"/>
            <a:ext cx="2527913" cy="2520544"/>
            <a:chOff x="3370351" y="2731743"/>
            <a:chExt cx="4436193" cy="4423261"/>
          </a:xfrm>
          <a:solidFill>
            <a:schemeClr val="bg1"/>
          </a:solidFill>
        </p:grpSpPr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973F103-A9ED-9DBF-2881-0A0CFE587EE5}"/>
                </a:ext>
              </a:extLst>
            </p:cNvPr>
            <p:cNvSpPr/>
            <p:nvPr/>
          </p:nvSpPr>
          <p:spPr bwMode="auto">
            <a:xfrm rot="19385164">
              <a:off x="5360133" y="4122391"/>
              <a:ext cx="2446411" cy="1036144"/>
            </a:xfrm>
            <a:custGeom>
              <a:avLst/>
              <a:gdLst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845805 w 2446411"/>
                <a:gd name="connsiteY13" fmla="*/ 642113 h 1036144"/>
                <a:gd name="connsiteX14" fmla="*/ 845805 w 2446411"/>
                <a:gd name="connsiteY14" fmla="*/ 642113 h 1036144"/>
                <a:gd name="connsiteX15" fmla="*/ 874940 w 2446411"/>
                <a:gd name="connsiteY15" fmla="*/ 557570 h 1036144"/>
                <a:gd name="connsiteX16" fmla="*/ 1017812 w 2446411"/>
                <a:gd name="connsiteY16" fmla="*/ 559574 h 1036144"/>
                <a:gd name="connsiteX17" fmla="*/ 903773 w 2446411"/>
                <a:gd name="connsiteY17" fmla="*/ 473908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845805 w 2446411"/>
                <a:gd name="connsiteY13" fmla="*/ 642113 h 1036144"/>
                <a:gd name="connsiteX14" fmla="*/ 874940 w 2446411"/>
                <a:gd name="connsiteY14" fmla="*/ 557570 h 1036144"/>
                <a:gd name="connsiteX15" fmla="*/ 1017812 w 2446411"/>
                <a:gd name="connsiteY15" fmla="*/ 559574 h 1036144"/>
                <a:gd name="connsiteX16" fmla="*/ 903773 w 2446411"/>
                <a:gd name="connsiteY16" fmla="*/ 473908 h 1036144"/>
                <a:gd name="connsiteX17" fmla="*/ 1067095 w 2446411"/>
                <a:gd name="connsiteY17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874940 w 2446411"/>
                <a:gd name="connsiteY13" fmla="*/ 557570 h 1036144"/>
                <a:gd name="connsiteX14" fmla="*/ 1017812 w 2446411"/>
                <a:gd name="connsiteY14" fmla="*/ 559574 h 1036144"/>
                <a:gd name="connsiteX15" fmla="*/ 903773 w 2446411"/>
                <a:gd name="connsiteY15" fmla="*/ 473908 h 1036144"/>
                <a:gd name="connsiteX16" fmla="*/ 1067095 w 2446411"/>
                <a:gd name="connsiteY16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1017812 w 2446411"/>
                <a:gd name="connsiteY13" fmla="*/ 559574 h 1036144"/>
                <a:gd name="connsiteX14" fmla="*/ 903773 w 2446411"/>
                <a:gd name="connsiteY14" fmla="*/ 473908 h 1036144"/>
                <a:gd name="connsiteX15" fmla="*/ 1067095 w 2446411"/>
                <a:gd name="connsiteY15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1017812 w 2446411"/>
                <a:gd name="connsiteY12" fmla="*/ 559574 h 1036144"/>
                <a:gd name="connsiteX13" fmla="*/ 903773 w 2446411"/>
                <a:gd name="connsiteY13" fmla="*/ 473908 h 1036144"/>
                <a:gd name="connsiteX14" fmla="*/ 1067095 w 2446411"/>
                <a:gd name="connsiteY14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1017812 w 2446411"/>
                <a:gd name="connsiteY11" fmla="*/ 559574 h 1036144"/>
                <a:gd name="connsiteX12" fmla="*/ 903773 w 2446411"/>
                <a:gd name="connsiteY12" fmla="*/ 473908 h 1036144"/>
                <a:gd name="connsiteX13" fmla="*/ 1067095 w 2446411"/>
                <a:gd name="connsiteY13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18362 w 2446411"/>
                <a:gd name="connsiteY4" fmla="*/ 1011912 h 1036144"/>
                <a:gd name="connsiteX5" fmla="*/ 229747 w 2446411"/>
                <a:gd name="connsiteY5" fmla="*/ 1005061 h 1036144"/>
                <a:gd name="connsiteX6" fmla="*/ 229746 w 2446411"/>
                <a:gd name="connsiteY6" fmla="*/ 1005061 h 1036144"/>
                <a:gd name="connsiteX7" fmla="*/ 140119 w 2446411"/>
                <a:gd name="connsiteY7" fmla="*/ 1003803 h 1036144"/>
                <a:gd name="connsiteX8" fmla="*/ 0 w 2446411"/>
                <a:gd name="connsiteY8" fmla="*/ 545302 h 1036144"/>
                <a:gd name="connsiteX9" fmla="*/ 386324 w 2446411"/>
                <a:gd name="connsiteY9" fmla="*/ 550720 h 1036144"/>
                <a:gd name="connsiteX10" fmla="*/ 1017812 w 2446411"/>
                <a:gd name="connsiteY10" fmla="*/ 559574 h 1036144"/>
                <a:gd name="connsiteX11" fmla="*/ 903773 w 2446411"/>
                <a:gd name="connsiteY11" fmla="*/ 473908 h 1036144"/>
                <a:gd name="connsiteX12" fmla="*/ 1067095 w 2446411"/>
                <a:gd name="connsiteY12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229747 w 2446411"/>
                <a:gd name="connsiteY4" fmla="*/ 1005061 h 1036144"/>
                <a:gd name="connsiteX5" fmla="*/ 229746 w 2446411"/>
                <a:gd name="connsiteY5" fmla="*/ 1005061 h 1036144"/>
                <a:gd name="connsiteX6" fmla="*/ 140119 w 2446411"/>
                <a:gd name="connsiteY6" fmla="*/ 1003803 h 1036144"/>
                <a:gd name="connsiteX7" fmla="*/ 0 w 2446411"/>
                <a:gd name="connsiteY7" fmla="*/ 545302 h 1036144"/>
                <a:gd name="connsiteX8" fmla="*/ 386324 w 2446411"/>
                <a:gd name="connsiteY8" fmla="*/ 550720 h 1036144"/>
                <a:gd name="connsiteX9" fmla="*/ 1017812 w 2446411"/>
                <a:gd name="connsiteY9" fmla="*/ 559574 h 1036144"/>
                <a:gd name="connsiteX10" fmla="*/ 903773 w 2446411"/>
                <a:gd name="connsiteY10" fmla="*/ 473908 h 1036144"/>
                <a:gd name="connsiteX11" fmla="*/ 1067095 w 2446411"/>
                <a:gd name="connsiteY11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229747 w 2446411"/>
                <a:gd name="connsiteY3" fmla="*/ 1005061 h 1036144"/>
                <a:gd name="connsiteX4" fmla="*/ 229746 w 2446411"/>
                <a:gd name="connsiteY4" fmla="*/ 1005061 h 1036144"/>
                <a:gd name="connsiteX5" fmla="*/ 140119 w 2446411"/>
                <a:gd name="connsiteY5" fmla="*/ 1003803 h 1036144"/>
                <a:gd name="connsiteX6" fmla="*/ 0 w 2446411"/>
                <a:gd name="connsiteY6" fmla="*/ 545302 h 1036144"/>
                <a:gd name="connsiteX7" fmla="*/ 386324 w 2446411"/>
                <a:gd name="connsiteY7" fmla="*/ 550720 h 1036144"/>
                <a:gd name="connsiteX8" fmla="*/ 1017812 w 2446411"/>
                <a:gd name="connsiteY8" fmla="*/ 559574 h 1036144"/>
                <a:gd name="connsiteX9" fmla="*/ 903773 w 2446411"/>
                <a:gd name="connsiteY9" fmla="*/ 473908 h 1036144"/>
                <a:gd name="connsiteX10" fmla="*/ 1067095 w 2446411"/>
                <a:gd name="connsiteY10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229747 w 2446411"/>
                <a:gd name="connsiteY2" fmla="*/ 1005061 h 1036144"/>
                <a:gd name="connsiteX3" fmla="*/ 229746 w 2446411"/>
                <a:gd name="connsiteY3" fmla="*/ 1005061 h 1036144"/>
                <a:gd name="connsiteX4" fmla="*/ 140119 w 2446411"/>
                <a:gd name="connsiteY4" fmla="*/ 1003803 h 1036144"/>
                <a:gd name="connsiteX5" fmla="*/ 0 w 2446411"/>
                <a:gd name="connsiteY5" fmla="*/ 545302 h 1036144"/>
                <a:gd name="connsiteX6" fmla="*/ 386324 w 2446411"/>
                <a:gd name="connsiteY6" fmla="*/ 550720 h 1036144"/>
                <a:gd name="connsiteX7" fmla="*/ 1017812 w 2446411"/>
                <a:gd name="connsiteY7" fmla="*/ 559574 h 1036144"/>
                <a:gd name="connsiteX8" fmla="*/ 903773 w 2446411"/>
                <a:gd name="connsiteY8" fmla="*/ 473908 h 1036144"/>
                <a:gd name="connsiteX9" fmla="*/ 1067095 w 2446411"/>
                <a:gd name="connsiteY9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229747 w 2446411"/>
                <a:gd name="connsiteY2" fmla="*/ 1005061 h 1036144"/>
                <a:gd name="connsiteX3" fmla="*/ 140119 w 2446411"/>
                <a:gd name="connsiteY3" fmla="*/ 1003803 h 1036144"/>
                <a:gd name="connsiteX4" fmla="*/ 0 w 2446411"/>
                <a:gd name="connsiteY4" fmla="*/ 545302 h 1036144"/>
                <a:gd name="connsiteX5" fmla="*/ 386324 w 2446411"/>
                <a:gd name="connsiteY5" fmla="*/ 550720 h 1036144"/>
                <a:gd name="connsiteX6" fmla="*/ 1017812 w 2446411"/>
                <a:gd name="connsiteY6" fmla="*/ 559574 h 1036144"/>
                <a:gd name="connsiteX7" fmla="*/ 903773 w 2446411"/>
                <a:gd name="connsiteY7" fmla="*/ 473908 h 1036144"/>
                <a:gd name="connsiteX8" fmla="*/ 1067095 w 2446411"/>
                <a:gd name="connsiteY8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140119 w 2446411"/>
                <a:gd name="connsiteY2" fmla="*/ 1003803 h 1036144"/>
                <a:gd name="connsiteX3" fmla="*/ 0 w 2446411"/>
                <a:gd name="connsiteY3" fmla="*/ 545302 h 1036144"/>
                <a:gd name="connsiteX4" fmla="*/ 386324 w 2446411"/>
                <a:gd name="connsiteY4" fmla="*/ 550720 h 1036144"/>
                <a:gd name="connsiteX5" fmla="*/ 1017812 w 2446411"/>
                <a:gd name="connsiteY5" fmla="*/ 559574 h 1036144"/>
                <a:gd name="connsiteX6" fmla="*/ 903773 w 2446411"/>
                <a:gd name="connsiteY6" fmla="*/ 473908 h 1036144"/>
                <a:gd name="connsiteX7" fmla="*/ 1067095 w 2446411"/>
                <a:gd name="connsiteY7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140119 w 2446411"/>
                <a:gd name="connsiteY2" fmla="*/ 1003803 h 1036144"/>
                <a:gd name="connsiteX3" fmla="*/ 0 w 2446411"/>
                <a:gd name="connsiteY3" fmla="*/ 545302 h 1036144"/>
                <a:gd name="connsiteX4" fmla="*/ 1017812 w 2446411"/>
                <a:gd name="connsiteY4" fmla="*/ 559574 h 1036144"/>
                <a:gd name="connsiteX5" fmla="*/ 903773 w 2446411"/>
                <a:gd name="connsiteY5" fmla="*/ 473908 h 1036144"/>
                <a:gd name="connsiteX6" fmla="*/ 1067095 w 2446411"/>
                <a:gd name="connsiteY6" fmla="*/ 0 h 10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6411" h="1036144">
                  <a:moveTo>
                    <a:pt x="1067095" y="0"/>
                  </a:moveTo>
                  <a:lnTo>
                    <a:pt x="2446411" y="1036144"/>
                  </a:lnTo>
                  <a:lnTo>
                    <a:pt x="140119" y="1003803"/>
                  </a:lnTo>
                  <a:lnTo>
                    <a:pt x="0" y="545302"/>
                  </a:lnTo>
                  <a:lnTo>
                    <a:pt x="1017812" y="559574"/>
                  </a:lnTo>
                  <a:lnTo>
                    <a:pt x="903773" y="473908"/>
                  </a:lnTo>
                  <a:lnTo>
                    <a:pt x="1067095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88BFB90F-1F0E-E6FD-C0C8-1322021C357E}"/>
                </a:ext>
              </a:extLst>
            </p:cNvPr>
            <p:cNvSpPr/>
            <p:nvPr/>
          </p:nvSpPr>
          <p:spPr bwMode="auto">
            <a:xfrm rot="17100000" flipV="1">
              <a:off x="3861128" y="5409632"/>
              <a:ext cx="2411944" cy="1078800"/>
            </a:xfrm>
            <a:custGeom>
              <a:avLst/>
              <a:gdLst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2022715 w 2411944"/>
                <a:gd name="connsiteY2" fmla="*/ 509279 h 1078800"/>
                <a:gd name="connsiteX3" fmla="*/ 1543201 w 2411944"/>
                <a:gd name="connsiteY3" fmla="*/ 533350 h 1078800"/>
                <a:gd name="connsiteX4" fmla="*/ 1543201 w 2411944"/>
                <a:gd name="connsiteY4" fmla="*/ 533349 h 1078800"/>
                <a:gd name="connsiteX5" fmla="*/ 1394064 w 2411944"/>
                <a:gd name="connsiteY5" fmla="*/ 540836 h 1078800"/>
                <a:gd name="connsiteX6" fmla="*/ 1510013 w 2411944"/>
                <a:gd name="connsiteY6" fmla="*/ 447311 h 1078800"/>
                <a:gd name="connsiteX7" fmla="*/ 1337475 w 2411944"/>
                <a:gd name="connsiteY7" fmla="*/ 0 h 1078800"/>
                <a:gd name="connsiteX8" fmla="*/ 0 w 2411944"/>
                <a:gd name="connsiteY8" fmla="*/ 1078800 h 1078800"/>
                <a:gd name="connsiteX9" fmla="*/ 1720284 w 2411944"/>
                <a:gd name="connsiteY9" fmla="*/ 992445 h 1078800"/>
                <a:gd name="connsiteX10" fmla="*/ 1720284 w 2411944"/>
                <a:gd name="connsiteY10" fmla="*/ 992446 h 1078800"/>
                <a:gd name="connsiteX11" fmla="*/ 2199799 w 2411944"/>
                <a:gd name="connsiteY11" fmla="*/ 968374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543201 w 2411944"/>
                <a:gd name="connsiteY2" fmla="*/ 533350 h 1078800"/>
                <a:gd name="connsiteX3" fmla="*/ 1543201 w 2411944"/>
                <a:gd name="connsiteY3" fmla="*/ 533349 h 1078800"/>
                <a:gd name="connsiteX4" fmla="*/ 1394064 w 2411944"/>
                <a:gd name="connsiteY4" fmla="*/ 540836 h 1078800"/>
                <a:gd name="connsiteX5" fmla="*/ 1510013 w 2411944"/>
                <a:gd name="connsiteY5" fmla="*/ 447311 h 1078800"/>
                <a:gd name="connsiteX6" fmla="*/ 1337475 w 2411944"/>
                <a:gd name="connsiteY6" fmla="*/ 0 h 1078800"/>
                <a:gd name="connsiteX7" fmla="*/ 0 w 2411944"/>
                <a:gd name="connsiteY7" fmla="*/ 1078800 h 1078800"/>
                <a:gd name="connsiteX8" fmla="*/ 1720284 w 2411944"/>
                <a:gd name="connsiteY8" fmla="*/ 992445 h 1078800"/>
                <a:gd name="connsiteX9" fmla="*/ 1720284 w 2411944"/>
                <a:gd name="connsiteY9" fmla="*/ 992446 h 1078800"/>
                <a:gd name="connsiteX10" fmla="*/ 2199799 w 2411944"/>
                <a:gd name="connsiteY10" fmla="*/ 968374 h 1078800"/>
                <a:gd name="connsiteX11" fmla="*/ 2284839 w 2411944"/>
                <a:gd name="connsiteY11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543201 w 2411944"/>
                <a:gd name="connsiteY2" fmla="*/ 533350 h 1078800"/>
                <a:gd name="connsiteX3" fmla="*/ 1394064 w 2411944"/>
                <a:gd name="connsiteY3" fmla="*/ 540836 h 1078800"/>
                <a:gd name="connsiteX4" fmla="*/ 1510013 w 2411944"/>
                <a:gd name="connsiteY4" fmla="*/ 447311 h 1078800"/>
                <a:gd name="connsiteX5" fmla="*/ 1337475 w 2411944"/>
                <a:gd name="connsiteY5" fmla="*/ 0 h 1078800"/>
                <a:gd name="connsiteX6" fmla="*/ 0 w 2411944"/>
                <a:gd name="connsiteY6" fmla="*/ 1078800 h 1078800"/>
                <a:gd name="connsiteX7" fmla="*/ 1720284 w 2411944"/>
                <a:gd name="connsiteY7" fmla="*/ 992445 h 1078800"/>
                <a:gd name="connsiteX8" fmla="*/ 1720284 w 2411944"/>
                <a:gd name="connsiteY8" fmla="*/ 992446 h 1078800"/>
                <a:gd name="connsiteX9" fmla="*/ 2199799 w 2411944"/>
                <a:gd name="connsiteY9" fmla="*/ 968374 h 1078800"/>
                <a:gd name="connsiteX10" fmla="*/ 2284839 w 2411944"/>
                <a:gd name="connsiteY10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1720284 w 2411944"/>
                <a:gd name="connsiteY6" fmla="*/ 992445 h 1078800"/>
                <a:gd name="connsiteX7" fmla="*/ 1720284 w 2411944"/>
                <a:gd name="connsiteY7" fmla="*/ 992446 h 1078800"/>
                <a:gd name="connsiteX8" fmla="*/ 2199799 w 2411944"/>
                <a:gd name="connsiteY8" fmla="*/ 968374 h 1078800"/>
                <a:gd name="connsiteX9" fmla="*/ 2284839 w 2411944"/>
                <a:gd name="connsiteY9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1720284 w 2411944"/>
                <a:gd name="connsiteY6" fmla="*/ 992445 h 1078800"/>
                <a:gd name="connsiteX7" fmla="*/ 2199799 w 2411944"/>
                <a:gd name="connsiteY7" fmla="*/ 968374 h 1078800"/>
                <a:gd name="connsiteX8" fmla="*/ 2284839 w 2411944"/>
                <a:gd name="connsiteY8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1720284 w 2411944"/>
                <a:gd name="connsiteY6" fmla="*/ 992445 h 1078800"/>
                <a:gd name="connsiteX7" fmla="*/ 2284839 w 2411944"/>
                <a:gd name="connsiteY7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2284839 w 2411944"/>
                <a:gd name="connsiteY6" fmla="*/ 964106 h 10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1944" h="1078800">
                  <a:moveTo>
                    <a:pt x="2284839" y="964106"/>
                  </a:moveTo>
                  <a:lnTo>
                    <a:pt x="2411944" y="489740"/>
                  </a:lnTo>
                  <a:lnTo>
                    <a:pt x="1394064" y="540836"/>
                  </a:lnTo>
                  <a:lnTo>
                    <a:pt x="1510013" y="447311"/>
                  </a:lnTo>
                  <a:lnTo>
                    <a:pt x="1337475" y="0"/>
                  </a:lnTo>
                  <a:lnTo>
                    <a:pt x="0" y="1078800"/>
                  </a:lnTo>
                  <a:lnTo>
                    <a:pt x="2284839" y="964106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0ABCFD7-B540-AC09-35B9-A1FF3E9D5E07}"/>
                </a:ext>
              </a:extLst>
            </p:cNvPr>
            <p:cNvSpPr/>
            <p:nvPr/>
          </p:nvSpPr>
          <p:spPr bwMode="auto">
            <a:xfrm rot="2151577">
              <a:off x="5101022" y="5340377"/>
              <a:ext cx="2428159" cy="1012306"/>
            </a:xfrm>
            <a:custGeom>
              <a:avLst/>
              <a:gdLst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799175 w 2428159"/>
                <a:gd name="connsiteY3" fmla="*/ 761793 h 1012306"/>
                <a:gd name="connsiteX4" fmla="*/ 799175 w 2428159"/>
                <a:gd name="connsiteY4" fmla="*/ 761793 h 1012306"/>
                <a:gd name="connsiteX5" fmla="*/ 868144 w 2428159"/>
                <a:gd name="connsiteY5" fmla="*/ 549904 h 1012306"/>
                <a:gd name="connsiteX6" fmla="*/ 1012972 w 2428159"/>
                <a:gd name="connsiteY6" fmla="*/ 550493 h 1012306"/>
                <a:gd name="connsiteX7" fmla="*/ 895889 w 2428159"/>
                <a:gd name="connsiteY7" fmla="*/ 464669 h 1012306"/>
                <a:gd name="connsiteX8" fmla="*/ 1047136 w 2428159"/>
                <a:gd name="connsiteY8" fmla="*/ 0 h 1012306"/>
                <a:gd name="connsiteX9" fmla="*/ 2428159 w 2428159"/>
                <a:gd name="connsiteY9" fmla="*/ 1012306 h 1012306"/>
                <a:gd name="connsiteX10" fmla="*/ 719898 w 2428159"/>
                <a:gd name="connsiteY10" fmla="*/ 1005353 h 1012306"/>
                <a:gd name="connsiteX11" fmla="*/ 240468 w 2428159"/>
                <a:gd name="connsiteY11" fmla="*/ 1003402 h 1012306"/>
                <a:gd name="connsiteX12" fmla="*/ 148252 w 2428159"/>
                <a:gd name="connsiteY12" fmla="*/ 1003026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799175 w 2428159"/>
                <a:gd name="connsiteY3" fmla="*/ 761793 h 1012306"/>
                <a:gd name="connsiteX4" fmla="*/ 868144 w 2428159"/>
                <a:gd name="connsiteY4" fmla="*/ 549904 h 1012306"/>
                <a:gd name="connsiteX5" fmla="*/ 1012972 w 2428159"/>
                <a:gd name="connsiteY5" fmla="*/ 550493 h 1012306"/>
                <a:gd name="connsiteX6" fmla="*/ 895889 w 2428159"/>
                <a:gd name="connsiteY6" fmla="*/ 464669 h 1012306"/>
                <a:gd name="connsiteX7" fmla="*/ 1047136 w 2428159"/>
                <a:gd name="connsiteY7" fmla="*/ 0 h 1012306"/>
                <a:gd name="connsiteX8" fmla="*/ 2428159 w 2428159"/>
                <a:gd name="connsiteY8" fmla="*/ 1012306 h 1012306"/>
                <a:gd name="connsiteX9" fmla="*/ 719898 w 2428159"/>
                <a:gd name="connsiteY9" fmla="*/ 1005353 h 1012306"/>
                <a:gd name="connsiteX10" fmla="*/ 240468 w 2428159"/>
                <a:gd name="connsiteY10" fmla="*/ 1003402 h 1012306"/>
                <a:gd name="connsiteX11" fmla="*/ 148252 w 2428159"/>
                <a:gd name="connsiteY11" fmla="*/ 1003026 h 1012306"/>
                <a:gd name="connsiteX12" fmla="*/ 0 w 2428159"/>
                <a:gd name="connsiteY12" fmla="*/ 546370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868144 w 2428159"/>
                <a:gd name="connsiteY3" fmla="*/ 549904 h 1012306"/>
                <a:gd name="connsiteX4" fmla="*/ 1012972 w 2428159"/>
                <a:gd name="connsiteY4" fmla="*/ 550493 h 1012306"/>
                <a:gd name="connsiteX5" fmla="*/ 895889 w 2428159"/>
                <a:gd name="connsiteY5" fmla="*/ 464669 h 1012306"/>
                <a:gd name="connsiteX6" fmla="*/ 1047136 w 2428159"/>
                <a:gd name="connsiteY6" fmla="*/ 0 h 1012306"/>
                <a:gd name="connsiteX7" fmla="*/ 2428159 w 2428159"/>
                <a:gd name="connsiteY7" fmla="*/ 1012306 h 1012306"/>
                <a:gd name="connsiteX8" fmla="*/ 719898 w 2428159"/>
                <a:gd name="connsiteY8" fmla="*/ 1005353 h 1012306"/>
                <a:gd name="connsiteX9" fmla="*/ 240468 w 2428159"/>
                <a:gd name="connsiteY9" fmla="*/ 1003402 h 1012306"/>
                <a:gd name="connsiteX10" fmla="*/ 148252 w 2428159"/>
                <a:gd name="connsiteY10" fmla="*/ 1003026 h 1012306"/>
                <a:gd name="connsiteX11" fmla="*/ 0 w 2428159"/>
                <a:gd name="connsiteY11" fmla="*/ 546370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1012972 w 2428159"/>
                <a:gd name="connsiteY3" fmla="*/ 550493 h 1012306"/>
                <a:gd name="connsiteX4" fmla="*/ 895889 w 2428159"/>
                <a:gd name="connsiteY4" fmla="*/ 464669 h 1012306"/>
                <a:gd name="connsiteX5" fmla="*/ 1047136 w 2428159"/>
                <a:gd name="connsiteY5" fmla="*/ 0 h 1012306"/>
                <a:gd name="connsiteX6" fmla="*/ 2428159 w 2428159"/>
                <a:gd name="connsiteY6" fmla="*/ 1012306 h 1012306"/>
                <a:gd name="connsiteX7" fmla="*/ 719898 w 2428159"/>
                <a:gd name="connsiteY7" fmla="*/ 1005353 h 1012306"/>
                <a:gd name="connsiteX8" fmla="*/ 240468 w 2428159"/>
                <a:gd name="connsiteY8" fmla="*/ 1003402 h 1012306"/>
                <a:gd name="connsiteX9" fmla="*/ 148252 w 2428159"/>
                <a:gd name="connsiteY9" fmla="*/ 1003026 h 1012306"/>
                <a:gd name="connsiteX10" fmla="*/ 0 w 2428159"/>
                <a:gd name="connsiteY10" fmla="*/ 546370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1012972 w 2428159"/>
                <a:gd name="connsiteY2" fmla="*/ 550493 h 1012306"/>
                <a:gd name="connsiteX3" fmla="*/ 895889 w 2428159"/>
                <a:gd name="connsiteY3" fmla="*/ 464669 h 1012306"/>
                <a:gd name="connsiteX4" fmla="*/ 1047136 w 2428159"/>
                <a:gd name="connsiteY4" fmla="*/ 0 h 1012306"/>
                <a:gd name="connsiteX5" fmla="*/ 2428159 w 2428159"/>
                <a:gd name="connsiteY5" fmla="*/ 1012306 h 1012306"/>
                <a:gd name="connsiteX6" fmla="*/ 719898 w 2428159"/>
                <a:gd name="connsiteY6" fmla="*/ 1005353 h 1012306"/>
                <a:gd name="connsiteX7" fmla="*/ 240468 w 2428159"/>
                <a:gd name="connsiteY7" fmla="*/ 1003402 h 1012306"/>
                <a:gd name="connsiteX8" fmla="*/ 148252 w 2428159"/>
                <a:gd name="connsiteY8" fmla="*/ 1003026 h 1012306"/>
                <a:gd name="connsiteX9" fmla="*/ 0 w 2428159"/>
                <a:gd name="connsiteY9" fmla="*/ 546370 h 1012306"/>
                <a:gd name="connsiteX0" fmla="*/ 0 w 2428159"/>
                <a:gd name="connsiteY0" fmla="*/ 546370 h 1012306"/>
                <a:gd name="connsiteX1" fmla="*/ 1012972 w 2428159"/>
                <a:gd name="connsiteY1" fmla="*/ 550493 h 1012306"/>
                <a:gd name="connsiteX2" fmla="*/ 895889 w 2428159"/>
                <a:gd name="connsiteY2" fmla="*/ 464669 h 1012306"/>
                <a:gd name="connsiteX3" fmla="*/ 1047136 w 2428159"/>
                <a:gd name="connsiteY3" fmla="*/ 0 h 1012306"/>
                <a:gd name="connsiteX4" fmla="*/ 2428159 w 2428159"/>
                <a:gd name="connsiteY4" fmla="*/ 1012306 h 1012306"/>
                <a:gd name="connsiteX5" fmla="*/ 719898 w 2428159"/>
                <a:gd name="connsiteY5" fmla="*/ 1005353 h 1012306"/>
                <a:gd name="connsiteX6" fmla="*/ 240468 w 2428159"/>
                <a:gd name="connsiteY6" fmla="*/ 1003402 h 1012306"/>
                <a:gd name="connsiteX7" fmla="*/ 148252 w 2428159"/>
                <a:gd name="connsiteY7" fmla="*/ 1003026 h 1012306"/>
                <a:gd name="connsiteX8" fmla="*/ 0 w 2428159"/>
                <a:gd name="connsiteY8" fmla="*/ 546370 h 1012306"/>
                <a:gd name="connsiteX0" fmla="*/ 0 w 2428159"/>
                <a:gd name="connsiteY0" fmla="*/ 546370 h 1012306"/>
                <a:gd name="connsiteX1" fmla="*/ 1012972 w 2428159"/>
                <a:gd name="connsiteY1" fmla="*/ 550493 h 1012306"/>
                <a:gd name="connsiteX2" fmla="*/ 895889 w 2428159"/>
                <a:gd name="connsiteY2" fmla="*/ 464669 h 1012306"/>
                <a:gd name="connsiteX3" fmla="*/ 1047136 w 2428159"/>
                <a:gd name="connsiteY3" fmla="*/ 0 h 1012306"/>
                <a:gd name="connsiteX4" fmla="*/ 2428159 w 2428159"/>
                <a:gd name="connsiteY4" fmla="*/ 1012306 h 1012306"/>
                <a:gd name="connsiteX5" fmla="*/ 719898 w 2428159"/>
                <a:gd name="connsiteY5" fmla="*/ 1005353 h 1012306"/>
                <a:gd name="connsiteX6" fmla="*/ 148252 w 2428159"/>
                <a:gd name="connsiteY6" fmla="*/ 1003026 h 1012306"/>
                <a:gd name="connsiteX7" fmla="*/ 0 w 2428159"/>
                <a:gd name="connsiteY7" fmla="*/ 546370 h 1012306"/>
                <a:gd name="connsiteX0" fmla="*/ 0 w 2428159"/>
                <a:gd name="connsiteY0" fmla="*/ 546370 h 1012306"/>
                <a:gd name="connsiteX1" fmla="*/ 1012972 w 2428159"/>
                <a:gd name="connsiteY1" fmla="*/ 550493 h 1012306"/>
                <a:gd name="connsiteX2" fmla="*/ 895889 w 2428159"/>
                <a:gd name="connsiteY2" fmla="*/ 464669 h 1012306"/>
                <a:gd name="connsiteX3" fmla="*/ 1047136 w 2428159"/>
                <a:gd name="connsiteY3" fmla="*/ 0 h 1012306"/>
                <a:gd name="connsiteX4" fmla="*/ 2428159 w 2428159"/>
                <a:gd name="connsiteY4" fmla="*/ 1012306 h 1012306"/>
                <a:gd name="connsiteX5" fmla="*/ 148252 w 2428159"/>
                <a:gd name="connsiteY5" fmla="*/ 1003026 h 1012306"/>
                <a:gd name="connsiteX6" fmla="*/ 0 w 2428159"/>
                <a:gd name="connsiteY6" fmla="*/ 546370 h 101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8159" h="1012306">
                  <a:moveTo>
                    <a:pt x="0" y="546370"/>
                  </a:moveTo>
                  <a:lnTo>
                    <a:pt x="1012972" y="550493"/>
                  </a:lnTo>
                  <a:lnTo>
                    <a:pt x="895889" y="464669"/>
                  </a:lnTo>
                  <a:lnTo>
                    <a:pt x="1047136" y="0"/>
                  </a:lnTo>
                  <a:lnTo>
                    <a:pt x="2428159" y="1012306"/>
                  </a:lnTo>
                  <a:lnTo>
                    <a:pt x="148252" y="1003026"/>
                  </a:lnTo>
                  <a:lnTo>
                    <a:pt x="0" y="54637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F60DA722-014A-2EC8-7043-C3860B7C26E5}"/>
                </a:ext>
              </a:extLst>
            </p:cNvPr>
            <p:cNvSpPr/>
            <p:nvPr/>
          </p:nvSpPr>
          <p:spPr bwMode="auto">
            <a:xfrm>
              <a:off x="3370351" y="4320004"/>
              <a:ext cx="2443272" cy="1014984"/>
            </a:xfrm>
            <a:custGeom>
              <a:avLst/>
              <a:gdLst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1663242 w 2443272"/>
                <a:gd name="connsiteY2" fmla="*/ 174677 h 1014984"/>
                <a:gd name="connsiteX3" fmla="*/ 1663244 w 2443272"/>
                <a:gd name="connsiteY3" fmla="*/ 174677 h 1014984"/>
                <a:gd name="connsiteX4" fmla="*/ 1719574 w 2443272"/>
                <a:gd name="connsiteY4" fmla="*/ 1 h 1014984"/>
                <a:gd name="connsiteX5" fmla="*/ 2210673 w 2443272"/>
                <a:gd name="connsiteY5" fmla="*/ 1 h 1014984"/>
                <a:gd name="connsiteX6" fmla="*/ 2289218 w 2443272"/>
                <a:gd name="connsiteY6" fmla="*/ 1 h 1014984"/>
                <a:gd name="connsiteX7" fmla="*/ 2443272 w 2443272"/>
                <a:gd name="connsiteY7" fmla="*/ 477002 h 1014984"/>
                <a:gd name="connsiteX8" fmla="*/ 2056847 w 2443272"/>
                <a:gd name="connsiteY8" fmla="*/ 477002 h 1014984"/>
                <a:gd name="connsiteX9" fmla="*/ 1565748 w 2443272"/>
                <a:gd name="connsiteY9" fmla="*/ 477002 h 1014984"/>
                <a:gd name="connsiteX10" fmla="*/ 1586884 w 2443272"/>
                <a:gd name="connsiteY10" fmla="*/ 411462 h 1014984"/>
                <a:gd name="connsiteX11" fmla="*/ 1586883 w 2443272"/>
                <a:gd name="connsiteY11" fmla="*/ 411462 h 1014984"/>
                <a:gd name="connsiteX12" fmla="*/ 1565747 w 2443272"/>
                <a:gd name="connsiteY12" fmla="*/ 477001 h 1014984"/>
                <a:gd name="connsiteX13" fmla="*/ 1428455 w 2443272"/>
                <a:gd name="connsiteY13" fmla="*/ 477001 h 1014984"/>
                <a:gd name="connsiteX14" fmla="*/ 1539614 w 2443272"/>
                <a:gd name="connsiteY14" fmla="*/ 558038 h 1014984"/>
                <a:gd name="connsiteX15" fmla="*/ 1392255 w 2443272"/>
                <a:gd name="connsiteY15" fmla="*/ 1014984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1663242 w 2443272"/>
                <a:gd name="connsiteY2" fmla="*/ 174677 h 1014984"/>
                <a:gd name="connsiteX3" fmla="*/ 1719574 w 2443272"/>
                <a:gd name="connsiteY3" fmla="*/ 1 h 1014984"/>
                <a:gd name="connsiteX4" fmla="*/ 2210673 w 2443272"/>
                <a:gd name="connsiteY4" fmla="*/ 1 h 1014984"/>
                <a:gd name="connsiteX5" fmla="*/ 2289218 w 2443272"/>
                <a:gd name="connsiteY5" fmla="*/ 1 h 1014984"/>
                <a:gd name="connsiteX6" fmla="*/ 2443272 w 2443272"/>
                <a:gd name="connsiteY6" fmla="*/ 477002 h 1014984"/>
                <a:gd name="connsiteX7" fmla="*/ 2056847 w 2443272"/>
                <a:gd name="connsiteY7" fmla="*/ 477002 h 1014984"/>
                <a:gd name="connsiteX8" fmla="*/ 1565748 w 2443272"/>
                <a:gd name="connsiteY8" fmla="*/ 477002 h 1014984"/>
                <a:gd name="connsiteX9" fmla="*/ 1586884 w 2443272"/>
                <a:gd name="connsiteY9" fmla="*/ 411462 h 1014984"/>
                <a:gd name="connsiteX10" fmla="*/ 1586883 w 2443272"/>
                <a:gd name="connsiteY10" fmla="*/ 411462 h 1014984"/>
                <a:gd name="connsiteX11" fmla="*/ 1565747 w 2443272"/>
                <a:gd name="connsiteY11" fmla="*/ 477001 h 1014984"/>
                <a:gd name="connsiteX12" fmla="*/ 1428455 w 2443272"/>
                <a:gd name="connsiteY12" fmla="*/ 477001 h 1014984"/>
                <a:gd name="connsiteX13" fmla="*/ 1539614 w 2443272"/>
                <a:gd name="connsiteY13" fmla="*/ 558038 h 1014984"/>
                <a:gd name="connsiteX14" fmla="*/ 1392255 w 2443272"/>
                <a:gd name="connsiteY14" fmla="*/ 1014984 h 1014984"/>
                <a:gd name="connsiteX15" fmla="*/ 0 w 2443272"/>
                <a:gd name="connsiteY15" fmla="*/ 0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1719574 w 2443272"/>
                <a:gd name="connsiteY2" fmla="*/ 1 h 1014984"/>
                <a:gd name="connsiteX3" fmla="*/ 2210673 w 2443272"/>
                <a:gd name="connsiteY3" fmla="*/ 1 h 1014984"/>
                <a:gd name="connsiteX4" fmla="*/ 2289218 w 2443272"/>
                <a:gd name="connsiteY4" fmla="*/ 1 h 1014984"/>
                <a:gd name="connsiteX5" fmla="*/ 2443272 w 2443272"/>
                <a:gd name="connsiteY5" fmla="*/ 477002 h 1014984"/>
                <a:gd name="connsiteX6" fmla="*/ 2056847 w 2443272"/>
                <a:gd name="connsiteY6" fmla="*/ 477002 h 1014984"/>
                <a:gd name="connsiteX7" fmla="*/ 1565748 w 2443272"/>
                <a:gd name="connsiteY7" fmla="*/ 477002 h 1014984"/>
                <a:gd name="connsiteX8" fmla="*/ 1586884 w 2443272"/>
                <a:gd name="connsiteY8" fmla="*/ 411462 h 1014984"/>
                <a:gd name="connsiteX9" fmla="*/ 1586883 w 2443272"/>
                <a:gd name="connsiteY9" fmla="*/ 411462 h 1014984"/>
                <a:gd name="connsiteX10" fmla="*/ 1565747 w 2443272"/>
                <a:gd name="connsiteY10" fmla="*/ 477001 h 1014984"/>
                <a:gd name="connsiteX11" fmla="*/ 1428455 w 2443272"/>
                <a:gd name="connsiteY11" fmla="*/ 477001 h 1014984"/>
                <a:gd name="connsiteX12" fmla="*/ 1539614 w 2443272"/>
                <a:gd name="connsiteY12" fmla="*/ 558038 h 1014984"/>
                <a:gd name="connsiteX13" fmla="*/ 1392255 w 2443272"/>
                <a:gd name="connsiteY13" fmla="*/ 1014984 h 1014984"/>
                <a:gd name="connsiteX14" fmla="*/ 0 w 2443272"/>
                <a:gd name="connsiteY14" fmla="*/ 0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2210673 w 2443272"/>
                <a:gd name="connsiteY2" fmla="*/ 1 h 1014984"/>
                <a:gd name="connsiteX3" fmla="*/ 2289218 w 2443272"/>
                <a:gd name="connsiteY3" fmla="*/ 1 h 1014984"/>
                <a:gd name="connsiteX4" fmla="*/ 2443272 w 2443272"/>
                <a:gd name="connsiteY4" fmla="*/ 477002 h 1014984"/>
                <a:gd name="connsiteX5" fmla="*/ 2056847 w 2443272"/>
                <a:gd name="connsiteY5" fmla="*/ 477002 h 1014984"/>
                <a:gd name="connsiteX6" fmla="*/ 1565748 w 2443272"/>
                <a:gd name="connsiteY6" fmla="*/ 477002 h 1014984"/>
                <a:gd name="connsiteX7" fmla="*/ 1586884 w 2443272"/>
                <a:gd name="connsiteY7" fmla="*/ 411462 h 1014984"/>
                <a:gd name="connsiteX8" fmla="*/ 1586883 w 2443272"/>
                <a:gd name="connsiteY8" fmla="*/ 411462 h 1014984"/>
                <a:gd name="connsiteX9" fmla="*/ 1565747 w 2443272"/>
                <a:gd name="connsiteY9" fmla="*/ 477001 h 1014984"/>
                <a:gd name="connsiteX10" fmla="*/ 1428455 w 2443272"/>
                <a:gd name="connsiteY10" fmla="*/ 477001 h 1014984"/>
                <a:gd name="connsiteX11" fmla="*/ 1539614 w 2443272"/>
                <a:gd name="connsiteY11" fmla="*/ 558038 h 1014984"/>
                <a:gd name="connsiteX12" fmla="*/ 1392255 w 2443272"/>
                <a:gd name="connsiteY12" fmla="*/ 1014984 h 1014984"/>
                <a:gd name="connsiteX13" fmla="*/ 0 w 2443272"/>
                <a:gd name="connsiteY13" fmla="*/ 0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2289218 w 2443272"/>
                <a:gd name="connsiteY2" fmla="*/ 1 h 1014984"/>
                <a:gd name="connsiteX3" fmla="*/ 2443272 w 2443272"/>
                <a:gd name="connsiteY3" fmla="*/ 477002 h 1014984"/>
                <a:gd name="connsiteX4" fmla="*/ 2056847 w 2443272"/>
                <a:gd name="connsiteY4" fmla="*/ 477002 h 1014984"/>
                <a:gd name="connsiteX5" fmla="*/ 1565748 w 2443272"/>
                <a:gd name="connsiteY5" fmla="*/ 477002 h 1014984"/>
                <a:gd name="connsiteX6" fmla="*/ 1586884 w 2443272"/>
                <a:gd name="connsiteY6" fmla="*/ 411462 h 1014984"/>
                <a:gd name="connsiteX7" fmla="*/ 1586883 w 2443272"/>
                <a:gd name="connsiteY7" fmla="*/ 411462 h 1014984"/>
                <a:gd name="connsiteX8" fmla="*/ 1565747 w 2443272"/>
                <a:gd name="connsiteY8" fmla="*/ 477001 h 1014984"/>
                <a:gd name="connsiteX9" fmla="*/ 1428455 w 2443272"/>
                <a:gd name="connsiteY9" fmla="*/ 477001 h 1014984"/>
                <a:gd name="connsiteX10" fmla="*/ 1539614 w 2443272"/>
                <a:gd name="connsiteY10" fmla="*/ 558038 h 1014984"/>
                <a:gd name="connsiteX11" fmla="*/ 1392255 w 2443272"/>
                <a:gd name="connsiteY11" fmla="*/ 1014984 h 1014984"/>
                <a:gd name="connsiteX12" fmla="*/ 0 w 2443272"/>
                <a:gd name="connsiteY12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2056847 w 2443272"/>
                <a:gd name="connsiteY3" fmla="*/ 477002 h 1014984"/>
                <a:gd name="connsiteX4" fmla="*/ 1565748 w 2443272"/>
                <a:gd name="connsiteY4" fmla="*/ 477002 h 1014984"/>
                <a:gd name="connsiteX5" fmla="*/ 1586884 w 2443272"/>
                <a:gd name="connsiteY5" fmla="*/ 411462 h 1014984"/>
                <a:gd name="connsiteX6" fmla="*/ 1586883 w 2443272"/>
                <a:gd name="connsiteY6" fmla="*/ 411462 h 1014984"/>
                <a:gd name="connsiteX7" fmla="*/ 1565747 w 2443272"/>
                <a:gd name="connsiteY7" fmla="*/ 477001 h 1014984"/>
                <a:gd name="connsiteX8" fmla="*/ 1428455 w 2443272"/>
                <a:gd name="connsiteY8" fmla="*/ 477001 h 1014984"/>
                <a:gd name="connsiteX9" fmla="*/ 1539614 w 2443272"/>
                <a:gd name="connsiteY9" fmla="*/ 558038 h 1014984"/>
                <a:gd name="connsiteX10" fmla="*/ 1392255 w 2443272"/>
                <a:gd name="connsiteY10" fmla="*/ 1014984 h 1014984"/>
                <a:gd name="connsiteX11" fmla="*/ 0 w 2443272"/>
                <a:gd name="connsiteY11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586884 w 2443272"/>
                <a:gd name="connsiteY4" fmla="*/ 411462 h 1014984"/>
                <a:gd name="connsiteX5" fmla="*/ 1586883 w 2443272"/>
                <a:gd name="connsiteY5" fmla="*/ 411462 h 1014984"/>
                <a:gd name="connsiteX6" fmla="*/ 1565747 w 2443272"/>
                <a:gd name="connsiteY6" fmla="*/ 477001 h 1014984"/>
                <a:gd name="connsiteX7" fmla="*/ 1428455 w 2443272"/>
                <a:gd name="connsiteY7" fmla="*/ 477001 h 1014984"/>
                <a:gd name="connsiteX8" fmla="*/ 1539614 w 2443272"/>
                <a:gd name="connsiteY8" fmla="*/ 558038 h 1014984"/>
                <a:gd name="connsiteX9" fmla="*/ 1392255 w 2443272"/>
                <a:gd name="connsiteY9" fmla="*/ 1014984 h 1014984"/>
                <a:gd name="connsiteX10" fmla="*/ 0 w 2443272"/>
                <a:gd name="connsiteY10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586884 w 2443272"/>
                <a:gd name="connsiteY4" fmla="*/ 411462 h 1014984"/>
                <a:gd name="connsiteX5" fmla="*/ 1565747 w 2443272"/>
                <a:gd name="connsiteY5" fmla="*/ 477001 h 1014984"/>
                <a:gd name="connsiteX6" fmla="*/ 1428455 w 2443272"/>
                <a:gd name="connsiteY6" fmla="*/ 477001 h 1014984"/>
                <a:gd name="connsiteX7" fmla="*/ 1539614 w 2443272"/>
                <a:gd name="connsiteY7" fmla="*/ 558038 h 1014984"/>
                <a:gd name="connsiteX8" fmla="*/ 1392255 w 2443272"/>
                <a:gd name="connsiteY8" fmla="*/ 1014984 h 1014984"/>
                <a:gd name="connsiteX9" fmla="*/ 0 w 2443272"/>
                <a:gd name="connsiteY9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565747 w 2443272"/>
                <a:gd name="connsiteY4" fmla="*/ 477001 h 1014984"/>
                <a:gd name="connsiteX5" fmla="*/ 1428455 w 2443272"/>
                <a:gd name="connsiteY5" fmla="*/ 477001 h 1014984"/>
                <a:gd name="connsiteX6" fmla="*/ 1539614 w 2443272"/>
                <a:gd name="connsiteY6" fmla="*/ 558038 h 1014984"/>
                <a:gd name="connsiteX7" fmla="*/ 1392255 w 2443272"/>
                <a:gd name="connsiteY7" fmla="*/ 1014984 h 1014984"/>
                <a:gd name="connsiteX8" fmla="*/ 0 w 2443272"/>
                <a:gd name="connsiteY8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428455 w 2443272"/>
                <a:gd name="connsiteY4" fmla="*/ 477001 h 1014984"/>
                <a:gd name="connsiteX5" fmla="*/ 1539614 w 2443272"/>
                <a:gd name="connsiteY5" fmla="*/ 558038 h 1014984"/>
                <a:gd name="connsiteX6" fmla="*/ 1392255 w 2443272"/>
                <a:gd name="connsiteY6" fmla="*/ 1014984 h 1014984"/>
                <a:gd name="connsiteX7" fmla="*/ 0 w 2443272"/>
                <a:gd name="connsiteY7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428455 w 2443272"/>
                <a:gd name="connsiteY3" fmla="*/ 477001 h 1014984"/>
                <a:gd name="connsiteX4" fmla="*/ 1539614 w 2443272"/>
                <a:gd name="connsiteY4" fmla="*/ 558038 h 1014984"/>
                <a:gd name="connsiteX5" fmla="*/ 1392255 w 2443272"/>
                <a:gd name="connsiteY5" fmla="*/ 1014984 h 1014984"/>
                <a:gd name="connsiteX6" fmla="*/ 0 w 2443272"/>
                <a:gd name="connsiteY6" fmla="*/ 0 h 1014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3272" h="1014984">
                  <a:moveTo>
                    <a:pt x="0" y="0"/>
                  </a:moveTo>
                  <a:lnTo>
                    <a:pt x="2289218" y="1"/>
                  </a:lnTo>
                  <a:lnTo>
                    <a:pt x="2443272" y="477002"/>
                  </a:lnTo>
                  <a:lnTo>
                    <a:pt x="1428455" y="477001"/>
                  </a:lnTo>
                  <a:lnTo>
                    <a:pt x="1539614" y="558038"/>
                  </a:lnTo>
                  <a:lnTo>
                    <a:pt x="1392255" y="10149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97365F7C-8007-A4AF-951E-4B4905B50C4B}"/>
                </a:ext>
              </a:extLst>
            </p:cNvPr>
            <p:cNvSpPr/>
            <p:nvPr/>
          </p:nvSpPr>
          <p:spPr bwMode="auto">
            <a:xfrm rot="4586200">
              <a:off x="4312950" y="3441549"/>
              <a:ext cx="2492139" cy="1072527"/>
            </a:xfrm>
            <a:custGeom>
              <a:avLst/>
              <a:gdLst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639315 w 2492139"/>
                <a:gd name="connsiteY10" fmla="*/ 365340 h 1072527"/>
                <a:gd name="connsiteX11" fmla="*/ 1639314 w 2492139"/>
                <a:gd name="connsiteY11" fmla="*/ 365340 h 1072527"/>
                <a:gd name="connsiteX12" fmla="*/ 1602300 w 2492139"/>
                <a:gd name="connsiteY12" fmla="*/ 518769 h 1072527"/>
                <a:gd name="connsiteX13" fmla="*/ 1474785 w 2492139"/>
                <a:gd name="connsiteY13" fmla="*/ 528436 h 1072527"/>
                <a:gd name="connsiteX14" fmla="*/ 1583879 w 2492139"/>
                <a:gd name="connsiteY14" fmla="*/ 595124 h 1072527"/>
                <a:gd name="connsiteX15" fmla="*/ 1468707 w 2492139"/>
                <a:gd name="connsiteY15" fmla="*/ 1072527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639315 w 2492139"/>
                <a:gd name="connsiteY10" fmla="*/ 365340 h 1072527"/>
                <a:gd name="connsiteX11" fmla="*/ 1602300 w 2492139"/>
                <a:gd name="connsiteY11" fmla="*/ 518769 h 1072527"/>
                <a:gd name="connsiteX12" fmla="*/ 1474785 w 2492139"/>
                <a:gd name="connsiteY12" fmla="*/ 528436 h 1072527"/>
                <a:gd name="connsiteX13" fmla="*/ 1583879 w 2492139"/>
                <a:gd name="connsiteY13" fmla="*/ 595124 h 1072527"/>
                <a:gd name="connsiteX14" fmla="*/ 1468707 w 2492139"/>
                <a:gd name="connsiteY14" fmla="*/ 1072527 h 1072527"/>
                <a:gd name="connsiteX15" fmla="*/ 0 w 2492139"/>
                <a:gd name="connsiteY15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602300 w 2492139"/>
                <a:gd name="connsiteY10" fmla="*/ 518769 h 1072527"/>
                <a:gd name="connsiteX11" fmla="*/ 1474785 w 2492139"/>
                <a:gd name="connsiteY11" fmla="*/ 528436 h 1072527"/>
                <a:gd name="connsiteX12" fmla="*/ 1583879 w 2492139"/>
                <a:gd name="connsiteY12" fmla="*/ 595124 h 1072527"/>
                <a:gd name="connsiteX13" fmla="*/ 1468707 w 2492139"/>
                <a:gd name="connsiteY13" fmla="*/ 1072527 h 1072527"/>
                <a:gd name="connsiteX14" fmla="*/ 0 w 2492139"/>
                <a:gd name="connsiteY14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474785 w 2492139"/>
                <a:gd name="connsiteY10" fmla="*/ 528436 h 1072527"/>
                <a:gd name="connsiteX11" fmla="*/ 1583879 w 2492139"/>
                <a:gd name="connsiteY11" fmla="*/ 595124 h 1072527"/>
                <a:gd name="connsiteX12" fmla="*/ 1468707 w 2492139"/>
                <a:gd name="connsiteY12" fmla="*/ 1072527 h 1072527"/>
                <a:gd name="connsiteX13" fmla="*/ 0 w 2492139"/>
                <a:gd name="connsiteY13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474785 w 2492139"/>
                <a:gd name="connsiteY9" fmla="*/ 528436 h 1072527"/>
                <a:gd name="connsiteX10" fmla="*/ 1583879 w 2492139"/>
                <a:gd name="connsiteY10" fmla="*/ 595124 h 1072527"/>
                <a:gd name="connsiteX11" fmla="*/ 1468707 w 2492139"/>
                <a:gd name="connsiteY11" fmla="*/ 1072527 h 1072527"/>
                <a:gd name="connsiteX12" fmla="*/ 0 w 2492139"/>
                <a:gd name="connsiteY12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716698 w 2492139"/>
                <a:gd name="connsiteY3" fmla="*/ 44581 h 1072527"/>
                <a:gd name="connsiteX4" fmla="*/ 2216525 w 2492139"/>
                <a:gd name="connsiteY4" fmla="*/ 6689 h 1072527"/>
                <a:gd name="connsiteX5" fmla="*/ 2304763 w 2492139"/>
                <a:gd name="connsiteY5" fmla="*/ 0 h 1072527"/>
                <a:gd name="connsiteX6" fmla="*/ 2492139 w 2492139"/>
                <a:gd name="connsiteY6" fmla="*/ 451312 h 1072527"/>
                <a:gd name="connsiteX7" fmla="*/ 2102128 w 2492139"/>
                <a:gd name="connsiteY7" fmla="*/ 480878 h 1072527"/>
                <a:gd name="connsiteX8" fmla="*/ 1474785 w 2492139"/>
                <a:gd name="connsiteY8" fmla="*/ 528436 h 1072527"/>
                <a:gd name="connsiteX9" fmla="*/ 1583879 w 2492139"/>
                <a:gd name="connsiteY9" fmla="*/ 595124 h 1072527"/>
                <a:gd name="connsiteX10" fmla="*/ 1468707 w 2492139"/>
                <a:gd name="connsiteY10" fmla="*/ 1072527 h 1072527"/>
                <a:gd name="connsiteX11" fmla="*/ 0 w 2492139"/>
                <a:gd name="connsiteY11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716698 w 2492139"/>
                <a:gd name="connsiteY2" fmla="*/ 44581 h 1072527"/>
                <a:gd name="connsiteX3" fmla="*/ 2216525 w 2492139"/>
                <a:gd name="connsiteY3" fmla="*/ 6689 h 1072527"/>
                <a:gd name="connsiteX4" fmla="*/ 2304763 w 2492139"/>
                <a:gd name="connsiteY4" fmla="*/ 0 h 1072527"/>
                <a:gd name="connsiteX5" fmla="*/ 2492139 w 2492139"/>
                <a:gd name="connsiteY5" fmla="*/ 451312 h 1072527"/>
                <a:gd name="connsiteX6" fmla="*/ 2102128 w 2492139"/>
                <a:gd name="connsiteY6" fmla="*/ 480878 h 1072527"/>
                <a:gd name="connsiteX7" fmla="*/ 1474785 w 2492139"/>
                <a:gd name="connsiteY7" fmla="*/ 528436 h 1072527"/>
                <a:gd name="connsiteX8" fmla="*/ 1583879 w 2492139"/>
                <a:gd name="connsiteY8" fmla="*/ 595124 h 1072527"/>
                <a:gd name="connsiteX9" fmla="*/ 1468707 w 2492139"/>
                <a:gd name="connsiteY9" fmla="*/ 1072527 h 1072527"/>
                <a:gd name="connsiteX10" fmla="*/ 0 w 2492139"/>
                <a:gd name="connsiteY10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2216525 w 2492139"/>
                <a:gd name="connsiteY2" fmla="*/ 6689 h 1072527"/>
                <a:gd name="connsiteX3" fmla="*/ 2304763 w 2492139"/>
                <a:gd name="connsiteY3" fmla="*/ 0 h 1072527"/>
                <a:gd name="connsiteX4" fmla="*/ 2492139 w 2492139"/>
                <a:gd name="connsiteY4" fmla="*/ 451312 h 1072527"/>
                <a:gd name="connsiteX5" fmla="*/ 2102128 w 2492139"/>
                <a:gd name="connsiteY5" fmla="*/ 480878 h 1072527"/>
                <a:gd name="connsiteX6" fmla="*/ 1474785 w 2492139"/>
                <a:gd name="connsiteY6" fmla="*/ 528436 h 1072527"/>
                <a:gd name="connsiteX7" fmla="*/ 1583879 w 2492139"/>
                <a:gd name="connsiteY7" fmla="*/ 595124 h 1072527"/>
                <a:gd name="connsiteX8" fmla="*/ 1468707 w 2492139"/>
                <a:gd name="connsiteY8" fmla="*/ 1072527 h 1072527"/>
                <a:gd name="connsiteX9" fmla="*/ 0 w 2492139"/>
                <a:gd name="connsiteY9" fmla="*/ 174720 h 1072527"/>
                <a:gd name="connsiteX0" fmla="*/ 0 w 2492139"/>
                <a:gd name="connsiteY0" fmla="*/ 174720 h 1072527"/>
                <a:gd name="connsiteX1" fmla="*/ 2216525 w 2492139"/>
                <a:gd name="connsiteY1" fmla="*/ 6689 h 1072527"/>
                <a:gd name="connsiteX2" fmla="*/ 2304763 w 2492139"/>
                <a:gd name="connsiteY2" fmla="*/ 0 h 1072527"/>
                <a:gd name="connsiteX3" fmla="*/ 2492139 w 2492139"/>
                <a:gd name="connsiteY3" fmla="*/ 451312 h 1072527"/>
                <a:gd name="connsiteX4" fmla="*/ 2102128 w 2492139"/>
                <a:gd name="connsiteY4" fmla="*/ 480878 h 1072527"/>
                <a:gd name="connsiteX5" fmla="*/ 1474785 w 2492139"/>
                <a:gd name="connsiteY5" fmla="*/ 528436 h 1072527"/>
                <a:gd name="connsiteX6" fmla="*/ 1583879 w 2492139"/>
                <a:gd name="connsiteY6" fmla="*/ 595124 h 1072527"/>
                <a:gd name="connsiteX7" fmla="*/ 1468707 w 2492139"/>
                <a:gd name="connsiteY7" fmla="*/ 1072527 h 1072527"/>
                <a:gd name="connsiteX8" fmla="*/ 0 w 2492139"/>
                <a:gd name="connsiteY8" fmla="*/ 174720 h 1072527"/>
                <a:gd name="connsiteX0" fmla="*/ 0 w 2492139"/>
                <a:gd name="connsiteY0" fmla="*/ 174720 h 1072527"/>
                <a:gd name="connsiteX1" fmla="*/ 2216525 w 2492139"/>
                <a:gd name="connsiteY1" fmla="*/ 6689 h 1072527"/>
                <a:gd name="connsiteX2" fmla="*/ 2304763 w 2492139"/>
                <a:gd name="connsiteY2" fmla="*/ 0 h 1072527"/>
                <a:gd name="connsiteX3" fmla="*/ 2492139 w 2492139"/>
                <a:gd name="connsiteY3" fmla="*/ 451312 h 1072527"/>
                <a:gd name="connsiteX4" fmla="*/ 1474785 w 2492139"/>
                <a:gd name="connsiteY4" fmla="*/ 528436 h 1072527"/>
                <a:gd name="connsiteX5" fmla="*/ 1583879 w 2492139"/>
                <a:gd name="connsiteY5" fmla="*/ 595124 h 1072527"/>
                <a:gd name="connsiteX6" fmla="*/ 1468707 w 2492139"/>
                <a:gd name="connsiteY6" fmla="*/ 1072527 h 1072527"/>
                <a:gd name="connsiteX7" fmla="*/ 0 w 2492139"/>
                <a:gd name="connsiteY7" fmla="*/ 174720 h 1072527"/>
                <a:gd name="connsiteX0" fmla="*/ 0 w 2492139"/>
                <a:gd name="connsiteY0" fmla="*/ 174720 h 1072527"/>
                <a:gd name="connsiteX1" fmla="*/ 2304763 w 2492139"/>
                <a:gd name="connsiteY1" fmla="*/ 0 h 1072527"/>
                <a:gd name="connsiteX2" fmla="*/ 2492139 w 2492139"/>
                <a:gd name="connsiteY2" fmla="*/ 451312 h 1072527"/>
                <a:gd name="connsiteX3" fmla="*/ 1474785 w 2492139"/>
                <a:gd name="connsiteY3" fmla="*/ 528436 h 1072527"/>
                <a:gd name="connsiteX4" fmla="*/ 1583879 w 2492139"/>
                <a:gd name="connsiteY4" fmla="*/ 595124 h 1072527"/>
                <a:gd name="connsiteX5" fmla="*/ 1468707 w 2492139"/>
                <a:gd name="connsiteY5" fmla="*/ 1072527 h 1072527"/>
                <a:gd name="connsiteX6" fmla="*/ 0 w 2492139"/>
                <a:gd name="connsiteY6" fmla="*/ 17472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2139" h="1072527">
                  <a:moveTo>
                    <a:pt x="0" y="174720"/>
                  </a:moveTo>
                  <a:lnTo>
                    <a:pt x="2304763" y="0"/>
                  </a:lnTo>
                  <a:lnTo>
                    <a:pt x="2492139" y="451312"/>
                  </a:lnTo>
                  <a:lnTo>
                    <a:pt x="1474785" y="528436"/>
                  </a:lnTo>
                  <a:lnTo>
                    <a:pt x="1583879" y="595124"/>
                  </a:lnTo>
                  <a:lnTo>
                    <a:pt x="1468707" y="1072527"/>
                  </a:lnTo>
                  <a:lnTo>
                    <a:pt x="0" y="174720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42238BB0-371E-ACCE-920B-B4BCC4A46CD8}"/>
              </a:ext>
            </a:extLst>
          </p:cNvPr>
          <p:cNvGrpSpPr/>
          <p:nvPr/>
        </p:nvGrpSpPr>
        <p:grpSpPr>
          <a:xfrm>
            <a:off x="6743474" y="3729354"/>
            <a:ext cx="2377852" cy="2745905"/>
            <a:chOff x="7622696" y="2887803"/>
            <a:chExt cx="4566608" cy="5273444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589F74CC-F146-D987-EE0D-35E3D7EB3E73}"/>
                </a:ext>
              </a:extLst>
            </p:cNvPr>
            <p:cNvSpPr/>
            <p:nvPr/>
          </p:nvSpPr>
          <p:spPr bwMode="auto">
            <a:xfrm>
              <a:off x="9130705" y="2887803"/>
              <a:ext cx="1964066" cy="2635632"/>
            </a:xfrm>
            <a:custGeom>
              <a:avLst/>
              <a:gdLst>
                <a:gd name="connsiteX0" fmla="*/ 775294 w 1964066"/>
                <a:gd name="connsiteY0" fmla="*/ 0 h 2635632"/>
                <a:gd name="connsiteX1" fmla="*/ 1550588 w 1964066"/>
                <a:gd name="connsiteY1" fmla="*/ 1336714 h 2635632"/>
                <a:gd name="connsiteX2" fmla="*/ 1550589 w 1964066"/>
                <a:gd name="connsiteY2" fmla="*/ 1336714 h 2635632"/>
                <a:gd name="connsiteX3" fmla="*/ 1865060 w 1964066"/>
                <a:gd name="connsiteY3" fmla="*/ 1878904 h 2635632"/>
                <a:gd name="connsiteX4" fmla="*/ 1865059 w 1964066"/>
                <a:gd name="connsiteY4" fmla="*/ 1878904 h 2635632"/>
                <a:gd name="connsiteX5" fmla="*/ 1964066 w 1964066"/>
                <a:gd name="connsiteY5" fmla="*/ 2049607 h 2635632"/>
                <a:gd name="connsiteX6" fmla="*/ 1624172 w 1964066"/>
                <a:gd name="connsiteY6" fmla="*/ 2635632 h 2635632"/>
                <a:gd name="connsiteX7" fmla="*/ 1185270 w 1964066"/>
                <a:gd name="connsiteY7" fmla="*/ 1878904 h 2635632"/>
                <a:gd name="connsiteX8" fmla="*/ 1185271 w 1964066"/>
                <a:gd name="connsiteY8" fmla="*/ 1878904 h 2635632"/>
                <a:gd name="connsiteX9" fmla="*/ 870801 w 1964066"/>
                <a:gd name="connsiteY9" fmla="*/ 1336714 h 2635632"/>
                <a:gd name="connsiteX10" fmla="*/ 870800 w 1964066"/>
                <a:gd name="connsiteY10" fmla="*/ 1336714 h 2635632"/>
                <a:gd name="connsiteX11" fmla="*/ 775294 w 1964066"/>
                <a:gd name="connsiteY11" fmla="*/ 1172049 h 2635632"/>
                <a:gd name="connsiteX12" fmla="*/ 679788 w 1964066"/>
                <a:gd name="connsiteY12" fmla="*/ 1336714 h 2635632"/>
                <a:gd name="connsiteX13" fmla="*/ 0 w 1964066"/>
                <a:gd name="connsiteY13" fmla="*/ 1336714 h 263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64066" h="2635632">
                  <a:moveTo>
                    <a:pt x="775294" y="0"/>
                  </a:moveTo>
                  <a:lnTo>
                    <a:pt x="1550588" y="1336714"/>
                  </a:lnTo>
                  <a:lnTo>
                    <a:pt x="1550589" y="1336714"/>
                  </a:lnTo>
                  <a:lnTo>
                    <a:pt x="1865060" y="1878904"/>
                  </a:lnTo>
                  <a:lnTo>
                    <a:pt x="1865059" y="1878904"/>
                  </a:lnTo>
                  <a:lnTo>
                    <a:pt x="1964066" y="2049607"/>
                  </a:lnTo>
                  <a:lnTo>
                    <a:pt x="1624172" y="2635632"/>
                  </a:lnTo>
                  <a:lnTo>
                    <a:pt x="1185270" y="1878904"/>
                  </a:lnTo>
                  <a:lnTo>
                    <a:pt x="1185271" y="1878904"/>
                  </a:lnTo>
                  <a:lnTo>
                    <a:pt x="870801" y="1336714"/>
                  </a:lnTo>
                  <a:lnTo>
                    <a:pt x="870800" y="1336714"/>
                  </a:lnTo>
                  <a:lnTo>
                    <a:pt x="775294" y="1172049"/>
                  </a:lnTo>
                  <a:lnTo>
                    <a:pt x="679788" y="1336714"/>
                  </a:lnTo>
                  <a:lnTo>
                    <a:pt x="0" y="133671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B7AB5687-ED0F-A71F-69D0-9D3669EEE4B3}"/>
                </a:ext>
              </a:extLst>
            </p:cNvPr>
            <p:cNvSpPr/>
            <p:nvPr/>
          </p:nvSpPr>
          <p:spPr bwMode="auto">
            <a:xfrm>
              <a:off x="7622696" y="4224517"/>
              <a:ext cx="2693280" cy="1300008"/>
            </a:xfrm>
            <a:custGeom>
              <a:avLst/>
              <a:gdLst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1332468 w 2693280"/>
                <a:gd name="connsiteY12" fmla="*/ 302659 h 1300008"/>
                <a:gd name="connsiteX13" fmla="*/ 1332467 w 2693280"/>
                <a:gd name="connsiteY13" fmla="*/ 302659 h 1300008"/>
                <a:gd name="connsiteX14" fmla="*/ 1193539 w 2693280"/>
                <a:gd name="connsiteY14" fmla="*/ 542190 h 1300008"/>
                <a:gd name="connsiteX15" fmla="*/ 995524 w 2693280"/>
                <a:gd name="connsiteY15" fmla="*/ 542190 h 1300008"/>
                <a:gd name="connsiteX16" fmla="*/ 1094532 w 2693280"/>
                <a:gd name="connsiteY16" fmla="*/ 712893 h 1300008"/>
                <a:gd name="connsiteX17" fmla="*/ 754005 w 2693280"/>
                <a:gd name="connsiteY17" fmla="*/ 1300008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1332468 w 2693280"/>
                <a:gd name="connsiteY12" fmla="*/ 302659 h 1300008"/>
                <a:gd name="connsiteX13" fmla="*/ 1193539 w 2693280"/>
                <a:gd name="connsiteY13" fmla="*/ 542190 h 1300008"/>
                <a:gd name="connsiteX14" fmla="*/ 995524 w 2693280"/>
                <a:gd name="connsiteY14" fmla="*/ 542190 h 1300008"/>
                <a:gd name="connsiteX15" fmla="*/ 1094532 w 2693280"/>
                <a:gd name="connsiteY15" fmla="*/ 712893 h 1300008"/>
                <a:gd name="connsiteX16" fmla="*/ 754005 w 2693280"/>
                <a:gd name="connsiteY16" fmla="*/ 1300008 h 1300008"/>
                <a:gd name="connsiteX17" fmla="*/ 0 w 2693280"/>
                <a:gd name="connsiteY17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1332468 w 2693280"/>
                <a:gd name="connsiteY12" fmla="*/ 302659 h 1300008"/>
                <a:gd name="connsiteX13" fmla="*/ 995524 w 2693280"/>
                <a:gd name="connsiteY13" fmla="*/ 542190 h 1300008"/>
                <a:gd name="connsiteX14" fmla="*/ 1094532 w 2693280"/>
                <a:gd name="connsiteY14" fmla="*/ 712893 h 1300008"/>
                <a:gd name="connsiteX15" fmla="*/ 754005 w 2693280"/>
                <a:gd name="connsiteY15" fmla="*/ 1300008 h 1300008"/>
                <a:gd name="connsiteX16" fmla="*/ 0 w 2693280"/>
                <a:gd name="connsiteY16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995524 w 2693280"/>
                <a:gd name="connsiteY12" fmla="*/ 542190 h 1300008"/>
                <a:gd name="connsiteX13" fmla="*/ 1094532 w 2693280"/>
                <a:gd name="connsiteY13" fmla="*/ 712893 h 1300008"/>
                <a:gd name="connsiteX14" fmla="*/ 754005 w 2693280"/>
                <a:gd name="connsiteY14" fmla="*/ 1300008 h 1300008"/>
                <a:gd name="connsiteX15" fmla="*/ 0 w 2693280"/>
                <a:gd name="connsiteY15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995524 w 2693280"/>
                <a:gd name="connsiteY11" fmla="*/ 542190 h 1300008"/>
                <a:gd name="connsiteX12" fmla="*/ 1094532 w 2693280"/>
                <a:gd name="connsiteY12" fmla="*/ 712893 h 1300008"/>
                <a:gd name="connsiteX13" fmla="*/ 754005 w 2693280"/>
                <a:gd name="connsiteY13" fmla="*/ 1300008 h 1300008"/>
                <a:gd name="connsiteX14" fmla="*/ 0 w 2693280"/>
                <a:gd name="connsiteY14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995524 w 2693280"/>
                <a:gd name="connsiteY10" fmla="*/ 542190 h 1300008"/>
                <a:gd name="connsiteX11" fmla="*/ 1094532 w 2693280"/>
                <a:gd name="connsiteY11" fmla="*/ 712893 h 1300008"/>
                <a:gd name="connsiteX12" fmla="*/ 754005 w 2693280"/>
                <a:gd name="connsiteY12" fmla="*/ 1300008 h 1300008"/>
                <a:gd name="connsiteX13" fmla="*/ 0 w 2693280"/>
                <a:gd name="connsiteY13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995524 w 2693280"/>
                <a:gd name="connsiteY9" fmla="*/ 542190 h 1300008"/>
                <a:gd name="connsiteX10" fmla="*/ 1094532 w 2693280"/>
                <a:gd name="connsiteY10" fmla="*/ 712893 h 1300008"/>
                <a:gd name="connsiteX11" fmla="*/ 754005 w 2693280"/>
                <a:gd name="connsiteY11" fmla="*/ 1300008 h 1300008"/>
                <a:gd name="connsiteX12" fmla="*/ 0 w 2693280"/>
                <a:gd name="connsiteY12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508011 w 2693280"/>
                <a:gd name="connsiteY3" fmla="*/ 0 h 1300008"/>
                <a:gd name="connsiteX4" fmla="*/ 2187798 w 2693280"/>
                <a:gd name="connsiteY4" fmla="*/ 0 h 1300008"/>
                <a:gd name="connsiteX5" fmla="*/ 2187799 w 2693280"/>
                <a:gd name="connsiteY5" fmla="*/ 0 h 1300008"/>
                <a:gd name="connsiteX6" fmla="*/ 2378810 w 2693280"/>
                <a:gd name="connsiteY6" fmla="*/ 0 h 1300008"/>
                <a:gd name="connsiteX7" fmla="*/ 2693280 w 2693280"/>
                <a:gd name="connsiteY7" fmla="*/ 542190 h 1300008"/>
                <a:gd name="connsiteX8" fmla="*/ 995524 w 2693280"/>
                <a:gd name="connsiteY8" fmla="*/ 542190 h 1300008"/>
                <a:gd name="connsiteX9" fmla="*/ 1094532 w 2693280"/>
                <a:gd name="connsiteY9" fmla="*/ 712893 h 1300008"/>
                <a:gd name="connsiteX10" fmla="*/ 754005 w 2693280"/>
                <a:gd name="connsiteY10" fmla="*/ 1300008 h 1300008"/>
                <a:gd name="connsiteX11" fmla="*/ 0 w 2693280"/>
                <a:gd name="connsiteY11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2187798 w 2693280"/>
                <a:gd name="connsiteY3" fmla="*/ 0 h 1300008"/>
                <a:gd name="connsiteX4" fmla="*/ 2187799 w 2693280"/>
                <a:gd name="connsiteY4" fmla="*/ 0 h 1300008"/>
                <a:gd name="connsiteX5" fmla="*/ 2378810 w 2693280"/>
                <a:gd name="connsiteY5" fmla="*/ 0 h 1300008"/>
                <a:gd name="connsiteX6" fmla="*/ 2693280 w 2693280"/>
                <a:gd name="connsiteY6" fmla="*/ 542190 h 1300008"/>
                <a:gd name="connsiteX7" fmla="*/ 995524 w 2693280"/>
                <a:gd name="connsiteY7" fmla="*/ 542190 h 1300008"/>
                <a:gd name="connsiteX8" fmla="*/ 1094532 w 2693280"/>
                <a:gd name="connsiteY8" fmla="*/ 712893 h 1300008"/>
                <a:gd name="connsiteX9" fmla="*/ 754005 w 2693280"/>
                <a:gd name="connsiteY9" fmla="*/ 1300008 h 1300008"/>
                <a:gd name="connsiteX10" fmla="*/ 0 w 2693280"/>
                <a:gd name="connsiteY10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2187798 w 2693280"/>
                <a:gd name="connsiteY2" fmla="*/ 0 h 1300008"/>
                <a:gd name="connsiteX3" fmla="*/ 2187799 w 2693280"/>
                <a:gd name="connsiteY3" fmla="*/ 0 h 1300008"/>
                <a:gd name="connsiteX4" fmla="*/ 2378810 w 2693280"/>
                <a:gd name="connsiteY4" fmla="*/ 0 h 1300008"/>
                <a:gd name="connsiteX5" fmla="*/ 2693280 w 2693280"/>
                <a:gd name="connsiteY5" fmla="*/ 542190 h 1300008"/>
                <a:gd name="connsiteX6" fmla="*/ 995524 w 2693280"/>
                <a:gd name="connsiteY6" fmla="*/ 542190 h 1300008"/>
                <a:gd name="connsiteX7" fmla="*/ 1094532 w 2693280"/>
                <a:gd name="connsiteY7" fmla="*/ 712893 h 1300008"/>
                <a:gd name="connsiteX8" fmla="*/ 754005 w 2693280"/>
                <a:gd name="connsiteY8" fmla="*/ 1300008 h 1300008"/>
                <a:gd name="connsiteX9" fmla="*/ 0 w 2693280"/>
                <a:gd name="connsiteY9" fmla="*/ 0 h 1300008"/>
                <a:gd name="connsiteX0" fmla="*/ 0 w 2693280"/>
                <a:gd name="connsiteY0" fmla="*/ 0 h 1300008"/>
                <a:gd name="connsiteX1" fmla="*/ 2187798 w 2693280"/>
                <a:gd name="connsiteY1" fmla="*/ 0 h 1300008"/>
                <a:gd name="connsiteX2" fmla="*/ 2187799 w 2693280"/>
                <a:gd name="connsiteY2" fmla="*/ 0 h 1300008"/>
                <a:gd name="connsiteX3" fmla="*/ 2378810 w 2693280"/>
                <a:gd name="connsiteY3" fmla="*/ 0 h 1300008"/>
                <a:gd name="connsiteX4" fmla="*/ 2693280 w 2693280"/>
                <a:gd name="connsiteY4" fmla="*/ 542190 h 1300008"/>
                <a:gd name="connsiteX5" fmla="*/ 995524 w 2693280"/>
                <a:gd name="connsiteY5" fmla="*/ 542190 h 1300008"/>
                <a:gd name="connsiteX6" fmla="*/ 1094532 w 2693280"/>
                <a:gd name="connsiteY6" fmla="*/ 712893 h 1300008"/>
                <a:gd name="connsiteX7" fmla="*/ 754005 w 2693280"/>
                <a:gd name="connsiteY7" fmla="*/ 1300008 h 1300008"/>
                <a:gd name="connsiteX8" fmla="*/ 0 w 2693280"/>
                <a:gd name="connsiteY8" fmla="*/ 0 h 1300008"/>
                <a:gd name="connsiteX0" fmla="*/ 0 w 2693280"/>
                <a:gd name="connsiteY0" fmla="*/ 0 h 1300008"/>
                <a:gd name="connsiteX1" fmla="*/ 2187798 w 2693280"/>
                <a:gd name="connsiteY1" fmla="*/ 0 h 1300008"/>
                <a:gd name="connsiteX2" fmla="*/ 2378810 w 2693280"/>
                <a:gd name="connsiteY2" fmla="*/ 0 h 1300008"/>
                <a:gd name="connsiteX3" fmla="*/ 2693280 w 2693280"/>
                <a:gd name="connsiteY3" fmla="*/ 542190 h 1300008"/>
                <a:gd name="connsiteX4" fmla="*/ 995524 w 2693280"/>
                <a:gd name="connsiteY4" fmla="*/ 542190 h 1300008"/>
                <a:gd name="connsiteX5" fmla="*/ 1094532 w 2693280"/>
                <a:gd name="connsiteY5" fmla="*/ 712893 h 1300008"/>
                <a:gd name="connsiteX6" fmla="*/ 754005 w 2693280"/>
                <a:gd name="connsiteY6" fmla="*/ 1300008 h 1300008"/>
                <a:gd name="connsiteX7" fmla="*/ 0 w 2693280"/>
                <a:gd name="connsiteY7" fmla="*/ 0 h 1300008"/>
                <a:gd name="connsiteX0" fmla="*/ 0 w 2693280"/>
                <a:gd name="connsiteY0" fmla="*/ 0 h 1300008"/>
                <a:gd name="connsiteX1" fmla="*/ 2378810 w 2693280"/>
                <a:gd name="connsiteY1" fmla="*/ 0 h 1300008"/>
                <a:gd name="connsiteX2" fmla="*/ 2693280 w 2693280"/>
                <a:gd name="connsiteY2" fmla="*/ 542190 h 1300008"/>
                <a:gd name="connsiteX3" fmla="*/ 995524 w 2693280"/>
                <a:gd name="connsiteY3" fmla="*/ 542190 h 1300008"/>
                <a:gd name="connsiteX4" fmla="*/ 1094532 w 2693280"/>
                <a:gd name="connsiteY4" fmla="*/ 712893 h 1300008"/>
                <a:gd name="connsiteX5" fmla="*/ 754005 w 2693280"/>
                <a:gd name="connsiteY5" fmla="*/ 1300008 h 1300008"/>
                <a:gd name="connsiteX6" fmla="*/ 0 w 2693280"/>
                <a:gd name="connsiteY6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3280" h="1300008">
                  <a:moveTo>
                    <a:pt x="0" y="0"/>
                  </a:moveTo>
                  <a:lnTo>
                    <a:pt x="2378810" y="0"/>
                  </a:lnTo>
                  <a:lnTo>
                    <a:pt x="2693280" y="542190"/>
                  </a:lnTo>
                  <a:lnTo>
                    <a:pt x="995524" y="542190"/>
                  </a:lnTo>
                  <a:lnTo>
                    <a:pt x="1094532" y="712893"/>
                  </a:lnTo>
                  <a:lnTo>
                    <a:pt x="754005" y="13000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06E2455-92C9-F8D2-613E-FAC20F01C00B}"/>
                </a:ext>
              </a:extLst>
            </p:cNvPr>
            <p:cNvSpPr/>
            <p:nvPr/>
          </p:nvSpPr>
          <p:spPr bwMode="auto">
            <a:xfrm>
              <a:off x="7622696" y="4766707"/>
              <a:ext cx="1873328" cy="2057826"/>
            </a:xfrm>
            <a:custGeom>
              <a:avLst/>
              <a:gdLst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754005 w 1873328"/>
                <a:gd name="connsiteY12" fmla="*/ 757818 h 2057826"/>
                <a:gd name="connsiteX13" fmla="*/ 840639 w 1873328"/>
                <a:gd name="connsiteY13" fmla="*/ 907188 h 2057826"/>
                <a:gd name="connsiteX14" fmla="*/ 840640 w 1873328"/>
                <a:gd name="connsiteY14" fmla="*/ 907187 h 2057826"/>
                <a:gd name="connsiteX15" fmla="*/ 754006 w 1873328"/>
                <a:gd name="connsiteY15" fmla="*/ 757818 h 2057826"/>
                <a:gd name="connsiteX16" fmla="*/ 1094533 w 1873328"/>
                <a:gd name="connsiteY16" fmla="*/ 170704 h 2057826"/>
                <a:gd name="connsiteX17" fmla="*/ 1094532 w 1873328"/>
                <a:gd name="connsiteY17" fmla="*/ 170703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754005 w 1873328"/>
                <a:gd name="connsiteY12" fmla="*/ 757818 h 2057826"/>
                <a:gd name="connsiteX13" fmla="*/ 840639 w 1873328"/>
                <a:gd name="connsiteY13" fmla="*/ 907188 h 2057826"/>
                <a:gd name="connsiteX14" fmla="*/ 840640 w 1873328"/>
                <a:gd name="connsiteY14" fmla="*/ 907187 h 2057826"/>
                <a:gd name="connsiteX15" fmla="*/ 1094533 w 1873328"/>
                <a:gd name="connsiteY15" fmla="*/ 170704 h 2057826"/>
                <a:gd name="connsiteX16" fmla="*/ 1094532 w 1873328"/>
                <a:gd name="connsiteY16" fmla="*/ 170703 h 2057826"/>
                <a:gd name="connsiteX17" fmla="*/ 1193539 w 1873328"/>
                <a:gd name="connsiteY17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840639 w 1873328"/>
                <a:gd name="connsiteY12" fmla="*/ 907188 h 2057826"/>
                <a:gd name="connsiteX13" fmla="*/ 840640 w 1873328"/>
                <a:gd name="connsiteY13" fmla="*/ 907187 h 2057826"/>
                <a:gd name="connsiteX14" fmla="*/ 1094533 w 1873328"/>
                <a:gd name="connsiteY14" fmla="*/ 170704 h 2057826"/>
                <a:gd name="connsiteX15" fmla="*/ 1094532 w 1873328"/>
                <a:gd name="connsiteY15" fmla="*/ 170703 h 2057826"/>
                <a:gd name="connsiteX16" fmla="*/ 1193539 w 1873328"/>
                <a:gd name="connsiteY16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840639 w 1873328"/>
                <a:gd name="connsiteY12" fmla="*/ 907188 h 2057826"/>
                <a:gd name="connsiteX13" fmla="*/ 1094533 w 1873328"/>
                <a:gd name="connsiteY13" fmla="*/ 170704 h 2057826"/>
                <a:gd name="connsiteX14" fmla="*/ 1094532 w 1873328"/>
                <a:gd name="connsiteY14" fmla="*/ 170703 h 2057826"/>
                <a:gd name="connsiteX15" fmla="*/ 1193539 w 1873328"/>
                <a:gd name="connsiteY15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1093899 w 1873328"/>
                <a:gd name="connsiteY6" fmla="*/ 1343843 h 2057826"/>
                <a:gd name="connsiteX7" fmla="*/ 995524 w 1873328"/>
                <a:gd name="connsiteY7" fmla="*/ 1513455 h 2057826"/>
                <a:gd name="connsiteX8" fmla="*/ 1192274 w 1873328"/>
                <a:gd name="connsiteY8" fmla="*/ 1513455 h 2057826"/>
                <a:gd name="connsiteX9" fmla="*/ 1508010 w 1873328"/>
                <a:gd name="connsiteY9" fmla="*/ 2057826 h 2057826"/>
                <a:gd name="connsiteX10" fmla="*/ 0 w 1873328"/>
                <a:gd name="connsiteY10" fmla="*/ 2057826 h 2057826"/>
                <a:gd name="connsiteX11" fmla="*/ 840639 w 1873328"/>
                <a:gd name="connsiteY11" fmla="*/ 907188 h 2057826"/>
                <a:gd name="connsiteX12" fmla="*/ 1094533 w 1873328"/>
                <a:gd name="connsiteY12" fmla="*/ 170704 h 2057826"/>
                <a:gd name="connsiteX13" fmla="*/ 1094532 w 1873328"/>
                <a:gd name="connsiteY13" fmla="*/ 170703 h 2057826"/>
                <a:gd name="connsiteX14" fmla="*/ 1193539 w 1873328"/>
                <a:gd name="connsiteY14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1093899 w 1873328"/>
                <a:gd name="connsiteY6" fmla="*/ 1343843 h 2057826"/>
                <a:gd name="connsiteX7" fmla="*/ 995524 w 1873328"/>
                <a:gd name="connsiteY7" fmla="*/ 1513455 h 2057826"/>
                <a:gd name="connsiteX8" fmla="*/ 1192274 w 1873328"/>
                <a:gd name="connsiteY8" fmla="*/ 1513455 h 2057826"/>
                <a:gd name="connsiteX9" fmla="*/ 1508010 w 1873328"/>
                <a:gd name="connsiteY9" fmla="*/ 2057826 h 2057826"/>
                <a:gd name="connsiteX10" fmla="*/ 0 w 1873328"/>
                <a:gd name="connsiteY10" fmla="*/ 2057826 h 2057826"/>
                <a:gd name="connsiteX11" fmla="*/ 1094533 w 1873328"/>
                <a:gd name="connsiteY11" fmla="*/ 170704 h 2057826"/>
                <a:gd name="connsiteX12" fmla="*/ 1094532 w 1873328"/>
                <a:gd name="connsiteY12" fmla="*/ 170703 h 2057826"/>
                <a:gd name="connsiteX13" fmla="*/ 1193539 w 1873328"/>
                <a:gd name="connsiteY13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1093899 w 1873328"/>
                <a:gd name="connsiteY5" fmla="*/ 1343843 h 2057826"/>
                <a:gd name="connsiteX6" fmla="*/ 995524 w 1873328"/>
                <a:gd name="connsiteY6" fmla="*/ 1513455 h 2057826"/>
                <a:gd name="connsiteX7" fmla="*/ 1192274 w 1873328"/>
                <a:gd name="connsiteY7" fmla="*/ 1513455 h 2057826"/>
                <a:gd name="connsiteX8" fmla="*/ 1508010 w 1873328"/>
                <a:gd name="connsiteY8" fmla="*/ 2057826 h 2057826"/>
                <a:gd name="connsiteX9" fmla="*/ 0 w 1873328"/>
                <a:gd name="connsiteY9" fmla="*/ 2057826 h 2057826"/>
                <a:gd name="connsiteX10" fmla="*/ 1094533 w 1873328"/>
                <a:gd name="connsiteY10" fmla="*/ 170704 h 2057826"/>
                <a:gd name="connsiteX11" fmla="*/ 1094532 w 1873328"/>
                <a:gd name="connsiteY11" fmla="*/ 170703 h 2057826"/>
                <a:gd name="connsiteX12" fmla="*/ 1193539 w 1873328"/>
                <a:gd name="connsiteY12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95524 w 1873328"/>
                <a:gd name="connsiteY5" fmla="*/ 1513455 h 2057826"/>
                <a:gd name="connsiteX6" fmla="*/ 1192274 w 1873328"/>
                <a:gd name="connsiteY6" fmla="*/ 1513455 h 2057826"/>
                <a:gd name="connsiteX7" fmla="*/ 1508010 w 1873328"/>
                <a:gd name="connsiteY7" fmla="*/ 2057826 h 2057826"/>
                <a:gd name="connsiteX8" fmla="*/ 0 w 1873328"/>
                <a:gd name="connsiteY8" fmla="*/ 2057826 h 2057826"/>
                <a:gd name="connsiteX9" fmla="*/ 1094533 w 1873328"/>
                <a:gd name="connsiteY9" fmla="*/ 170704 h 2057826"/>
                <a:gd name="connsiteX10" fmla="*/ 1094532 w 1873328"/>
                <a:gd name="connsiteY10" fmla="*/ 170703 h 2057826"/>
                <a:gd name="connsiteX11" fmla="*/ 1193539 w 1873328"/>
                <a:gd name="connsiteY11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995524 w 1873328"/>
                <a:gd name="connsiteY4" fmla="*/ 1513455 h 2057826"/>
                <a:gd name="connsiteX5" fmla="*/ 1192274 w 1873328"/>
                <a:gd name="connsiteY5" fmla="*/ 1513455 h 2057826"/>
                <a:gd name="connsiteX6" fmla="*/ 1508010 w 1873328"/>
                <a:gd name="connsiteY6" fmla="*/ 2057826 h 2057826"/>
                <a:gd name="connsiteX7" fmla="*/ 0 w 1873328"/>
                <a:gd name="connsiteY7" fmla="*/ 2057826 h 2057826"/>
                <a:gd name="connsiteX8" fmla="*/ 1094533 w 1873328"/>
                <a:gd name="connsiteY8" fmla="*/ 170704 h 2057826"/>
                <a:gd name="connsiteX9" fmla="*/ 1094532 w 1873328"/>
                <a:gd name="connsiteY9" fmla="*/ 170703 h 2057826"/>
                <a:gd name="connsiteX10" fmla="*/ 1193539 w 1873328"/>
                <a:gd name="connsiteY10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995524 w 1873328"/>
                <a:gd name="connsiteY3" fmla="*/ 1513455 h 2057826"/>
                <a:gd name="connsiteX4" fmla="*/ 1192274 w 1873328"/>
                <a:gd name="connsiteY4" fmla="*/ 1513455 h 2057826"/>
                <a:gd name="connsiteX5" fmla="*/ 1508010 w 1873328"/>
                <a:gd name="connsiteY5" fmla="*/ 2057826 h 2057826"/>
                <a:gd name="connsiteX6" fmla="*/ 0 w 1873328"/>
                <a:gd name="connsiteY6" fmla="*/ 2057826 h 2057826"/>
                <a:gd name="connsiteX7" fmla="*/ 1094533 w 1873328"/>
                <a:gd name="connsiteY7" fmla="*/ 170704 h 2057826"/>
                <a:gd name="connsiteX8" fmla="*/ 1094532 w 1873328"/>
                <a:gd name="connsiteY8" fmla="*/ 170703 h 2057826"/>
                <a:gd name="connsiteX9" fmla="*/ 1193539 w 1873328"/>
                <a:gd name="connsiteY9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995524 w 1873328"/>
                <a:gd name="connsiteY2" fmla="*/ 1513455 h 2057826"/>
                <a:gd name="connsiteX3" fmla="*/ 1192274 w 1873328"/>
                <a:gd name="connsiteY3" fmla="*/ 1513455 h 2057826"/>
                <a:gd name="connsiteX4" fmla="*/ 1508010 w 1873328"/>
                <a:gd name="connsiteY4" fmla="*/ 2057826 h 2057826"/>
                <a:gd name="connsiteX5" fmla="*/ 0 w 1873328"/>
                <a:gd name="connsiteY5" fmla="*/ 2057826 h 2057826"/>
                <a:gd name="connsiteX6" fmla="*/ 1094533 w 1873328"/>
                <a:gd name="connsiteY6" fmla="*/ 170704 h 2057826"/>
                <a:gd name="connsiteX7" fmla="*/ 1094532 w 1873328"/>
                <a:gd name="connsiteY7" fmla="*/ 170703 h 2057826"/>
                <a:gd name="connsiteX8" fmla="*/ 1193539 w 1873328"/>
                <a:gd name="connsiteY8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995524 w 1873328"/>
                <a:gd name="connsiteY2" fmla="*/ 1513455 h 2057826"/>
                <a:gd name="connsiteX3" fmla="*/ 1192274 w 1873328"/>
                <a:gd name="connsiteY3" fmla="*/ 1513455 h 2057826"/>
                <a:gd name="connsiteX4" fmla="*/ 1508010 w 1873328"/>
                <a:gd name="connsiteY4" fmla="*/ 2057826 h 2057826"/>
                <a:gd name="connsiteX5" fmla="*/ 0 w 1873328"/>
                <a:gd name="connsiteY5" fmla="*/ 2057826 h 2057826"/>
                <a:gd name="connsiteX6" fmla="*/ 1094533 w 1873328"/>
                <a:gd name="connsiteY6" fmla="*/ 170704 h 2057826"/>
                <a:gd name="connsiteX7" fmla="*/ 1193539 w 1873328"/>
                <a:gd name="connsiteY7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995524 w 1873328"/>
                <a:gd name="connsiteY2" fmla="*/ 1513455 h 2057826"/>
                <a:gd name="connsiteX3" fmla="*/ 1192274 w 1873328"/>
                <a:gd name="connsiteY3" fmla="*/ 1513455 h 2057826"/>
                <a:gd name="connsiteX4" fmla="*/ 1508010 w 1873328"/>
                <a:gd name="connsiteY4" fmla="*/ 2057826 h 2057826"/>
                <a:gd name="connsiteX5" fmla="*/ 0 w 1873328"/>
                <a:gd name="connsiteY5" fmla="*/ 2057826 h 2057826"/>
                <a:gd name="connsiteX6" fmla="*/ 1193539 w 1873328"/>
                <a:gd name="connsiteY6" fmla="*/ 0 h 205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328" h="2057826">
                  <a:moveTo>
                    <a:pt x="1193539" y="0"/>
                  </a:moveTo>
                  <a:lnTo>
                    <a:pt x="1873328" y="0"/>
                  </a:lnTo>
                  <a:lnTo>
                    <a:pt x="995524" y="1513455"/>
                  </a:lnTo>
                  <a:lnTo>
                    <a:pt x="1192274" y="1513455"/>
                  </a:lnTo>
                  <a:lnTo>
                    <a:pt x="1508010" y="2057826"/>
                  </a:lnTo>
                  <a:lnTo>
                    <a:pt x="0" y="2057826"/>
                  </a:lnTo>
                  <a:lnTo>
                    <a:pt x="11935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F500AF61-8246-DE77-83BF-E199D8E400A6}"/>
                </a:ext>
              </a:extLst>
            </p:cNvPr>
            <p:cNvSpPr/>
            <p:nvPr/>
          </p:nvSpPr>
          <p:spPr bwMode="auto">
            <a:xfrm>
              <a:off x="8716595" y="5523436"/>
              <a:ext cx="1964698" cy="2637811"/>
            </a:xfrm>
            <a:custGeom>
              <a:avLst/>
              <a:gdLst>
                <a:gd name="connsiteX0" fmla="*/ 340527 w 1964698"/>
                <a:gd name="connsiteY0" fmla="*/ 0 h 2637811"/>
                <a:gd name="connsiteX1" fmla="*/ 779429 w 1964698"/>
                <a:gd name="connsiteY1" fmla="*/ 756727 h 2637811"/>
                <a:gd name="connsiteX2" fmla="*/ 1095164 w 1964698"/>
                <a:gd name="connsiteY2" fmla="*/ 1301098 h 2637811"/>
                <a:gd name="connsiteX3" fmla="*/ 1095164 w 1964698"/>
                <a:gd name="connsiteY3" fmla="*/ 1301098 h 2637811"/>
                <a:gd name="connsiteX4" fmla="*/ 1189404 w 1964698"/>
                <a:gd name="connsiteY4" fmla="*/ 1463581 h 2637811"/>
                <a:gd name="connsiteX5" fmla="*/ 1283645 w 1964698"/>
                <a:gd name="connsiteY5" fmla="*/ 1301097 h 2637811"/>
                <a:gd name="connsiteX6" fmla="*/ 1964698 w 1964698"/>
                <a:gd name="connsiteY6" fmla="*/ 1301097 h 2637811"/>
                <a:gd name="connsiteX7" fmla="*/ 1189404 w 1964698"/>
                <a:gd name="connsiteY7" fmla="*/ 2637811 h 2637811"/>
                <a:gd name="connsiteX8" fmla="*/ 414110 w 1964698"/>
                <a:gd name="connsiteY8" fmla="*/ 1301097 h 2637811"/>
                <a:gd name="connsiteX9" fmla="*/ 414110 w 1964698"/>
                <a:gd name="connsiteY9" fmla="*/ 1301097 h 2637811"/>
                <a:gd name="connsiteX10" fmla="*/ 98375 w 1964698"/>
                <a:gd name="connsiteY10" fmla="*/ 756727 h 2637811"/>
                <a:gd name="connsiteX11" fmla="*/ 0 w 1964698"/>
                <a:gd name="connsiteY11" fmla="*/ 587115 h 263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64698" h="2637811">
                  <a:moveTo>
                    <a:pt x="340527" y="0"/>
                  </a:moveTo>
                  <a:lnTo>
                    <a:pt x="779429" y="756727"/>
                  </a:lnTo>
                  <a:lnTo>
                    <a:pt x="1095164" y="1301098"/>
                  </a:lnTo>
                  <a:lnTo>
                    <a:pt x="1095164" y="1301098"/>
                  </a:lnTo>
                  <a:lnTo>
                    <a:pt x="1189404" y="1463581"/>
                  </a:lnTo>
                  <a:lnTo>
                    <a:pt x="1283645" y="1301097"/>
                  </a:lnTo>
                  <a:lnTo>
                    <a:pt x="1964698" y="1301097"/>
                  </a:lnTo>
                  <a:lnTo>
                    <a:pt x="1189404" y="2637811"/>
                  </a:lnTo>
                  <a:lnTo>
                    <a:pt x="414110" y="1301097"/>
                  </a:lnTo>
                  <a:lnTo>
                    <a:pt x="414110" y="1301097"/>
                  </a:lnTo>
                  <a:lnTo>
                    <a:pt x="98375" y="756727"/>
                  </a:lnTo>
                  <a:lnTo>
                    <a:pt x="0" y="58711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8D11CB1C-7A60-558B-AD0B-5B9279628DEA}"/>
                </a:ext>
              </a:extLst>
            </p:cNvPr>
            <p:cNvSpPr/>
            <p:nvPr/>
          </p:nvSpPr>
          <p:spPr bwMode="auto">
            <a:xfrm>
              <a:off x="10315977" y="4224516"/>
              <a:ext cx="1873327" cy="2055646"/>
            </a:xfrm>
            <a:custGeom>
              <a:avLst/>
              <a:gdLst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77629 w 1873327"/>
                <a:gd name="connsiteY6" fmla="*/ 1710516 h 2055646"/>
                <a:gd name="connsiteX7" fmla="*/ 779429 w 1873327"/>
                <a:gd name="connsiteY7" fmla="*/ 1886034 h 2055646"/>
                <a:gd name="connsiteX8" fmla="*/ 681054 w 1873327"/>
                <a:gd name="connsiteY8" fmla="*/ 2055646 h 2055646"/>
                <a:gd name="connsiteX9" fmla="*/ 0 w 1873327"/>
                <a:gd name="connsiteY9" fmla="*/ 2055646 h 2055646"/>
                <a:gd name="connsiteX10" fmla="*/ 438902 w 1873327"/>
                <a:gd name="connsiteY10" fmla="*/ 1298919 h 2055646"/>
                <a:gd name="connsiteX11" fmla="*/ 588838 w 1873327"/>
                <a:gd name="connsiteY11" fmla="*/ 1557429 h 2055646"/>
                <a:gd name="connsiteX12" fmla="*/ 588838 w 1873327"/>
                <a:gd name="connsiteY12" fmla="*/ 1557428 h 2055646"/>
                <a:gd name="connsiteX13" fmla="*/ 438902 w 1873327"/>
                <a:gd name="connsiteY13" fmla="*/ 1298918 h 2055646"/>
                <a:gd name="connsiteX14" fmla="*/ 778796 w 1873327"/>
                <a:gd name="connsiteY14" fmla="*/ 712894 h 2055646"/>
                <a:gd name="connsiteX15" fmla="*/ 778795 w 1873327"/>
                <a:gd name="connsiteY15" fmla="*/ 712893 h 2055646"/>
                <a:gd name="connsiteX16" fmla="*/ 877803 w 1873327"/>
                <a:gd name="connsiteY16" fmla="*/ 542190 h 2055646"/>
                <a:gd name="connsiteX17" fmla="*/ 679788 w 1873327"/>
                <a:gd name="connsiteY17" fmla="*/ 54219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77629 w 1873327"/>
                <a:gd name="connsiteY6" fmla="*/ 1710516 h 2055646"/>
                <a:gd name="connsiteX7" fmla="*/ 779429 w 1873327"/>
                <a:gd name="connsiteY7" fmla="*/ 1886034 h 2055646"/>
                <a:gd name="connsiteX8" fmla="*/ 681054 w 1873327"/>
                <a:gd name="connsiteY8" fmla="*/ 2055646 h 2055646"/>
                <a:gd name="connsiteX9" fmla="*/ 0 w 1873327"/>
                <a:gd name="connsiteY9" fmla="*/ 2055646 h 2055646"/>
                <a:gd name="connsiteX10" fmla="*/ 438902 w 1873327"/>
                <a:gd name="connsiteY10" fmla="*/ 1298919 h 2055646"/>
                <a:gd name="connsiteX11" fmla="*/ 588838 w 1873327"/>
                <a:gd name="connsiteY11" fmla="*/ 1557429 h 2055646"/>
                <a:gd name="connsiteX12" fmla="*/ 438902 w 1873327"/>
                <a:gd name="connsiteY12" fmla="*/ 1298918 h 2055646"/>
                <a:gd name="connsiteX13" fmla="*/ 778796 w 1873327"/>
                <a:gd name="connsiteY13" fmla="*/ 712894 h 2055646"/>
                <a:gd name="connsiteX14" fmla="*/ 778795 w 1873327"/>
                <a:gd name="connsiteY14" fmla="*/ 712893 h 2055646"/>
                <a:gd name="connsiteX15" fmla="*/ 877803 w 1873327"/>
                <a:gd name="connsiteY15" fmla="*/ 542190 h 2055646"/>
                <a:gd name="connsiteX16" fmla="*/ 679788 w 1873327"/>
                <a:gd name="connsiteY16" fmla="*/ 542190 h 2055646"/>
                <a:gd name="connsiteX17" fmla="*/ 365317 w 1873327"/>
                <a:gd name="connsiteY17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77629 w 1873327"/>
                <a:gd name="connsiteY6" fmla="*/ 1710516 h 2055646"/>
                <a:gd name="connsiteX7" fmla="*/ 779429 w 1873327"/>
                <a:gd name="connsiteY7" fmla="*/ 1886034 h 2055646"/>
                <a:gd name="connsiteX8" fmla="*/ 681054 w 1873327"/>
                <a:gd name="connsiteY8" fmla="*/ 2055646 h 2055646"/>
                <a:gd name="connsiteX9" fmla="*/ 0 w 1873327"/>
                <a:gd name="connsiteY9" fmla="*/ 2055646 h 2055646"/>
                <a:gd name="connsiteX10" fmla="*/ 438902 w 1873327"/>
                <a:gd name="connsiteY10" fmla="*/ 1298919 h 2055646"/>
                <a:gd name="connsiteX11" fmla="*/ 438902 w 1873327"/>
                <a:gd name="connsiteY11" fmla="*/ 1298918 h 2055646"/>
                <a:gd name="connsiteX12" fmla="*/ 778796 w 1873327"/>
                <a:gd name="connsiteY12" fmla="*/ 712894 h 2055646"/>
                <a:gd name="connsiteX13" fmla="*/ 778795 w 1873327"/>
                <a:gd name="connsiteY13" fmla="*/ 712893 h 2055646"/>
                <a:gd name="connsiteX14" fmla="*/ 877803 w 1873327"/>
                <a:gd name="connsiteY14" fmla="*/ 542190 h 2055646"/>
                <a:gd name="connsiteX15" fmla="*/ 679788 w 1873327"/>
                <a:gd name="connsiteY15" fmla="*/ 542190 h 2055646"/>
                <a:gd name="connsiteX16" fmla="*/ 365317 w 1873327"/>
                <a:gd name="connsiteY16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779429 w 1873327"/>
                <a:gd name="connsiteY6" fmla="*/ 1886034 h 2055646"/>
                <a:gd name="connsiteX7" fmla="*/ 681054 w 1873327"/>
                <a:gd name="connsiteY7" fmla="*/ 2055646 h 2055646"/>
                <a:gd name="connsiteX8" fmla="*/ 0 w 1873327"/>
                <a:gd name="connsiteY8" fmla="*/ 2055646 h 2055646"/>
                <a:gd name="connsiteX9" fmla="*/ 438902 w 1873327"/>
                <a:gd name="connsiteY9" fmla="*/ 1298919 h 2055646"/>
                <a:gd name="connsiteX10" fmla="*/ 438902 w 1873327"/>
                <a:gd name="connsiteY10" fmla="*/ 1298918 h 2055646"/>
                <a:gd name="connsiteX11" fmla="*/ 778796 w 1873327"/>
                <a:gd name="connsiteY11" fmla="*/ 712894 h 2055646"/>
                <a:gd name="connsiteX12" fmla="*/ 778795 w 1873327"/>
                <a:gd name="connsiteY12" fmla="*/ 712893 h 2055646"/>
                <a:gd name="connsiteX13" fmla="*/ 877803 w 1873327"/>
                <a:gd name="connsiteY13" fmla="*/ 542190 h 2055646"/>
                <a:gd name="connsiteX14" fmla="*/ 679788 w 1873327"/>
                <a:gd name="connsiteY14" fmla="*/ 542190 h 2055646"/>
                <a:gd name="connsiteX15" fmla="*/ 365317 w 1873327"/>
                <a:gd name="connsiteY15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81054 w 1873327"/>
                <a:gd name="connsiteY6" fmla="*/ 2055646 h 2055646"/>
                <a:gd name="connsiteX7" fmla="*/ 0 w 1873327"/>
                <a:gd name="connsiteY7" fmla="*/ 2055646 h 2055646"/>
                <a:gd name="connsiteX8" fmla="*/ 438902 w 1873327"/>
                <a:gd name="connsiteY8" fmla="*/ 1298919 h 2055646"/>
                <a:gd name="connsiteX9" fmla="*/ 438902 w 1873327"/>
                <a:gd name="connsiteY9" fmla="*/ 1298918 h 2055646"/>
                <a:gd name="connsiteX10" fmla="*/ 778796 w 1873327"/>
                <a:gd name="connsiteY10" fmla="*/ 712894 h 2055646"/>
                <a:gd name="connsiteX11" fmla="*/ 778795 w 1873327"/>
                <a:gd name="connsiteY11" fmla="*/ 712893 h 2055646"/>
                <a:gd name="connsiteX12" fmla="*/ 877803 w 1873327"/>
                <a:gd name="connsiteY12" fmla="*/ 542190 h 2055646"/>
                <a:gd name="connsiteX13" fmla="*/ 679788 w 1873327"/>
                <a:gd name="connsiteY13" fmla="*/ 542190 h 2055646"/>
                <a:gd name="connsiteX14" fmla="*/ 365317 w 1873327"/>
                <a:gd name="connsiteY14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81054 w 1873327"/>
                <a:gd name="connsiteY5" fmla="*/ 2055646 h 2055646"/>
                <a:gd name="connsiteX6" fmla="*/ 0 w 1873327"/>
                <a:gd name="connsiteY6" fmla="*/ 2055646 h 2055646"/>
                <a:gd name="connsiteX7" fmla="*/ 438902 w 1873327"/>
                <a:gd name="connsiteY7" fmla="*/ 1298919 h 2055646"/>
                <a:gd name="connsiteX8" fmla="*/ 438902 w 1873327"/>
                <a:gd name="connsiteY8" fmla="*/ 1298918 h 2055646"/>
                <a:gd name="connsiteX9" fmla="*/ 778796 w 1873327"/>
                <a:gd name="connsiteY9" fmla="*/ 712894 h 2055646"/>
                <a:gd name="connsiteX10" fmla="*/ 778795 w 1873327"/>
                <a:gd name="connsiteY10" fmla="*/ 712893 h 2055646"/>
                <a:gd name="connsiteX11" fmla="*/ 877803 w 1873327"/>
                <a:gd name="connsiteY11" fmla="*/ 542190 h 2055646"/>
                <a:gd name="connsiteX12" fmla="*/ 679788 w 1873327"/>
                <a:gd name="connsiteY12" fmla="*/ 542190 h 2055646"/>
                <a:gd name="connsiteX13" fmla="*/ 365317 w 1873327"/>
                <a:gd name="connsiteY13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681054 w 1873327"/>
                <a:gd name="connsiteY4" fmla="*/ 2055646 h 2055646"/>
                <a:gd name="connsiteX5" fmla="*/ 0 w 1873327"/>
                <a:gd name="connsiteY5" fmla="*/ 2055646 h 2055646"/>
                <a:gd name="connsiteX6" fmla="*/ 438902 w 1873327"/>
                <a:gd name="connsiteY6" fmla="*/ 1298919 h 2055646"/>
                <a:gd name="connsiteX7" fmla="*/ 438902 w 1873327"/>
                <a:gd name="connsiteY7" fmla="*/ 1298918 h 2055646"/>
                <a:gd name="connsiteX8" fmla="*/ 778796 w 1873327"/>
                <a:gd name="connsiteY8" fmla="*/ 712894 h 2055646"/>
                <a:gd name="connsiteX9" fmla="*/ 778795 w 1873327"/>
                <a:gd name="connsiteY9" fmla="*/ 712893 h 2055646"/>
                <a:gd name="connsiteX10" fmla="*/ 877803 w 1873327"/>
                <a:gd name="connsiteY10" fmla="*/ 542190 h 2055646"/>
                <a:gd name="connsiteX11" fmla="*/ 679788 w 1873327"/>
                <a:gd name="connsiteY11" fmla="*/ 542190 h 2055646"/>
                <a:gd name="connsiteX12" fmla="*/ 365317 w 1873327"/>
                <a:gd name="connsiteY12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681054 w 1873327"/>
                <a:gd name="connsiteY3" fmla="*/ 2055646 h 2055646"/>
                <a:gd name="connsiteX4" fmla="*/ 0 w 1873327"/>
                <a:gd name="connsiteY4" fmla="*/ 2055646 h 2055646"/>
                <a:gd name="connsiteX5" fmla="*/ 438902 w 1873327"/>
                <a:gd name="connsiteY5" fmla="*/ 1298919 h 2055646"/>
                <a:gd name="connsiteX6" fmla="*/ 438902 w 1873327"/>
                <a:gd name="connsiteY6" fmla="*/ 1298918 h 2055646"/>
                <a:gd name="connsiteX7" fmla="*/ 778796 w 1873327"/>
                <a:gd name="connsiteY7" fmla="*/ 712894 h 2055646"/>
                <a:gd name="connsiteX8" fmla="*/ 778795 w 1873327"/>
                <a:gd name="connsiteY8" fmla="*/ 712893 h 2055646"/>
                <a:gd name="connsiteX9" fmla="*/ 877803 w 1873327"/>
                <a:gd name="connsiteY9" fmla="*/ 542190 h 2055646"/>
                <a:gd name="connsiteX10" fmla="*/ 679788 w 1873327"/>
                <a:gd name="connsiteY10" fmla="*/ 542190 h 2055646"/>
                <a:gd name="connsiteX11" fmla="*/ 365317 w 1873327"/>
                <a:gd name="connsiteY11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438902 w 1873327"/>
                <a:gd name="connsiteY4" fmla="*/ 1298919 h 2055646"/>
                <a:gd name="connsiteX5" fmla="*/ 438902 w 1873327"/>
                <a:gd name="connsiteY5" fmla="*/ 1298918 h 2055646"/>
                <a:gd name="connsiteX6" fmla="*/ 778796 w 1873327"/>
                <a:gd name="connsiteY6" fmla="*/ 712894 h 2055646"/>
                <a:gd name="connsiteX7" fmla="*/ 778795 w 1873327"/>
                <a:gd name="connsiteY7" fmla="*/ 712893 h 2055646"/>
                <a:gd name="connsiteX8" fmla="*/ 877803 w 1873327"/>
                <a:gd name="connsiteY8" fmla="*/ 542190 h 2055646"/>
                <a:gd name="connsiteX9" fmla="*/ 679788 w 1873327"/>
                <a:gd name="connsiteY9" fmla="*/ 542190 h 2055646"/>
                <a:gd name="connsiteX10" fmla="*/ 365317 w 1873327"/>
                <a:gd name="connsiteY10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438902 w 1873327"/>
                <a:gd name="connsiteY4" fmla="*/ 1298919 h 2055646"/>
                <a:gd name="connsiteX5" fmla="*/ 778796 w 1873327"/>
                <a:gd name="connsiteY5" fmla="*/ 712894 h 2055646"/>
                <a:gd name="connsiteX6" fmla="*/ 778795 w 1873327"/>
                <a:gd name="connsiteY6" fmla="*/ 712893 h 2055646"/>
                <a:gd name="connsiteX7" fmla="*/ 877803 w 1873327"/>
                <a:gd name="connsiteY7" fmla="*/ 542190 h 2055646"/>
                <a:gd name="connsiteX8" fmla="*/ 679788 w 1873327"/>
                <a:gd name="connsiteY8" fmla="*/ 542190 h 2055646"/>
                <a:gd name="connsiteX9" fmla="*/ 365317 w 1873327"/>
                <a:gd name="connsiteY9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778796 w 1873327"/>
                <a:gd name="connsiteY4" fmla="*/ 712894 h 2055646"/>
                <a:gd name="connsiteX5" fmla="*/ 778795 w 1873327"/>
                <a:gd name="connsiteY5" fmla="*/ 712893 h 2055646"/>
                <a:gd name="connsiteX6" fmla="*/ 877803 w 1873327"/>
                <a:gd name="connsiteY6" fmla="*/ 542190 h 2055646"/>
                <a:gd name="connsiteX7" fmla="*/ 679788 w 1873327"/>
                <a:gd name="connsiteY7" fmla="*/ 542190 h 2055646"/>
                <a:gd name="connsiteX8" fmla="*/ 365317 w 1873327"/>
                <a:gd name="connsiteY8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778796 w 1873327"/>
                <a:gd name="connsiteY4" fmla="*/ 712894 h 2055646"/>
                <a:gd name="connsiteX5" fmla="*/ 877803 w 1873327"/>
                <a:gd name="connsiteY5" fmla="*/ 542190 h 2055646"/>
                <a:gd name="connsiteX6" fmla="*/ 679788 w 1873327"/>
                <a:gd name="connsiteY6" fmla="*/ 542190 h 2055646"/>
                <a:gd name="connsiteX7" fmla="*/ 365317 w 1873327"/>
                <a:gd name="connsiteY7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877803 w 1873327"/>
                <a:gd name="connsiteY4" fmla="*/ 542190 h 2055646"/>
                <a:gd name="connsiteX5" fmla="*/ 679788 w 1873327"/>
                <a:gd name="connsiteY5" fmla="*/ 542190 h 2055646"/>
                <a:gd name="connsiteX6" fmla="*/ 365317 w 1873327"/>
                <a:gd name="connsiteY6" fmla="*/ 0 h 205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327" h="2055646">
                  <a:moveTo>
                    <a:pt x="365317" y="0"/>
                  </a:moveTo>
                  <a:lnTo>
                    <a:pt x="1873327" y="0"/>
                  </a:lnTo>
                  <a:lnTo>
                    <a:pt x="681054" y="2055646"/>
                  </a:lnTo>
                  <a:lnTo>
                    <a:pt x="0" y="2055646"/>
                  </a:lnTo>
                  <a:lnTo>
                    <a:pt x="877803" y="542190"/>
                  </a:lnTo>
                  <a:lnTo>
                    <a:pt x="679788" y="542190"/>
                  </a:lnTo>
                  <a:lnTo>
                    <a:pt x="36531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500195A-0CEA-3277-FF3E-74285FF98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024" y="5524525"/>
              <a:ext cx="2693280" cy="1300009"/>
            </a:xfrm>
            <a:custGeom>
              <a:avLst/>
              <a:gdLst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613930 w 2693280"/>
                <a:gd name="connsiteY5" fmla="*/ 1110851 h 1300009"/>
                <a:gd name="connsiteX6" fmla="*/ 613929 w 2693280"/>
                <a:gd name="connsiteY6" fmla="*/ 1110851 h 1300009"/>
                <a:gd name="connsiteX7" fmla="*/ 504217 w 2693280"/>
                <a:gd name="connsiteY7" fmla="*/ 1300009 h 1300009"/>
                <a:gd name="connsiteX8" fmla="*/ 315735 w 2693280"/>
                <a:gd name="connsiteY8" fmla="*/ 1300009 h 1300009"/>
                <a:gd name="connsiteX9" fmla="*/ 0 w 2693280"/>
                <a:gd name="connsiteY9" fmla="*/ 755638 h 1300009"/>
                <a:gd name="connsiteX10" fmla="*/ 819952 w 2693280"/>
                <a:gd name="connsiteY10" fmla="*/ 755638 h 1300009"/>
                <a:gd name="connsiteX11" fmla="*/ 705251 w 2693280"/>
                <a:gd name="connsiteY11" fmla="*/ 953399 h 1300009"/>
                <a:gd name="connsiteX12" fmla="*/ 705252 w 2693280"/>
                <a:gd name="connsiteY12" fmla="*/ 953399 h 1300009"/>
                <a:gd name="connsiteX13" fmla="*/ 819953 w 2693280"/>
                <a:gd name="connsiteY13" fmla="*/ 755638 h 1300009"/>
                <a:gd name="connsiteX14" fmla="*/ 1501005 w 2693280"/>
                <a:gd name="connsiteY14" fmla="*/ 755638 h 1300009"/>
                <a:gd name="connsiteX15" fmla="*/ 1501006 w 2693280"/>
                <a:gd name="connsiteY15" fmla="*/ 755637 h 1300009"/>
                <a:gd name="connsiteX16" fmla="*/ 1697756 w 2693280"/>
                <a:gd name="connsiteY16" fmla="*/ 755637 h 1300009"/>
                <a:gd name="connsiteX17" fmla="*/ 1599381 w 2693280"/>
                <a:gd name="connsiteY17" fmla="*/ 586025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613930 w 2693280"/>
                <a:gd name="connsiteY5" fmla="*/ 1110851 h 1300009"/>
                <a:gd name="connsiteX6" fmla="*/ 504217 w 2693280"/>
                <a:gd name="connsiteY6" fmla="*/ 1300009 h 1300009"/>
                <a:gd name="connsiteX7" fmla="*/ 315735 w 2693280"/>
                <a:gd name="connsiteY7" fmla="*/ 1300009 h 1300009"/>
                <a:gd name="connsiteX8" fmla="*/ 0 w 2693280"/>
                <a:gd name="connsiteY8" fmla="*/ 755638 h 1300009"/>
                <a:gd name="connsiteX9" fmla="*/ 819952 w 2693280"/>
                <a:gd name="connsiteY9" fmla="*/ 755638 h 1300009"/>
                <a:gd name="connsiteX10" fmla="*/ 705251 w 2693280"/>
                <a:gd name="connsiteY10" fmla="*/ 953399 h 1300009"/>
                <a:gd name="connsiteX11" fmla="*/ 705252 w 2693280"/>
                <a:gd name="connsiteY11" fmla="*/ 953399 h 1300009"/>
                <a:gd name="connsiteX12" fmla="*/ 819953 w 2693280"/>
                <a:gd name="connsiteY12" fmla="*/ 755638 h 1300009"/>
                <a:gd name="connsiteX13" fmla="*/ 1501005 w 2693280"/>
                <a:gd name="connsiteY13" fmla="*/ 755638 h 1300009"/>
                <a:gd name="connsiteX14" fmla="*/ 1501006 w 2693280"/>
                <a:gd name="connsiteY14" fmla="*/ 755637 h 1300009"/>
                <a:gd name="connsiteX15" fmla="*/ 1697756 w 2693280"/>
                <a:gd name="connsiteY15" fmla="*/ 755637 h 1300009"/>
                <a:gd name="connsiteX16" fmla="*/ 1599381 w 2693280"/>
                <a:gd name="connsiteY16" fmla="*/ 586025 h 1300009"/>
                <a:gd name="connsiteX17" fmla="*/ 1939275 w 2693280"/>
                <a:gd name="connsiteY17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504217 w 2693280"/>
                <a:gd name="connsiteY5" fmla="*/ 1300009 h 1300009"/>
                <a:gd name="connsiteX6" fmla="*/ 315735 w 2693280"/>
                <a:gd name="connsiteY6" fmla="*/ 1300009 h 1300009"/>
                <a:gd name="connsiteX7" fmla="*/ 0 w 2693280"/>
                <a:gd name="connsiteY7" fmla="*/ 755638 h 1300009"/>
                <a:gd name="connsiteX8" fmla="*/ 819952 w 2693280"/>
                <a:gd name="connsiteY8" fmla="*/ 755638 h 1300009"/>
                <a:gd name="connsiteX9" fmla="*/ 705251 w 2693280"/>
                <a:gd name="connsiteY9" fmla="*/ 953399 h 1300009"/>
                <a:gd name="connsiteX10" fmla="*/ 705252 w 2693280"/>
                <a:gd name="connsiteY10" fmla="*/ 953399 h 1300009"/>
                <a:gd name="connsiteX11" fmla="*/ 819953 w 2693280"/>
                <a:gd name="connsiteY11" fmla="*/ 755638 h 1300009"/>
                <a:gd name="connsiteX12" fmla="*/ 1501005 w 2693280"/>
                <a:gd name="connsiteY12" fmla="*/ 755638 h 1300009"/>
                <a:gd name="connsiteX13" fmla="*/ 1501006 w 2693280"/>
                <a:gd name="connsiteY13" fmla="*/ 755637 h 1300009"/>
                <a:gd name="connsiteX14" fmla="*/ 1697756 w 2693280"/>
                <a:gd name="connsiteY14" fmla="*/ 755637 h 1300009"/>
                <a:gd name="connsiteX15" fmla="*/ 1599381 w 2693280"/>
                <a:gd name="connsiteY15" fmla="*/ 586025 h 1300009"/>
                <a:gd name="connsiteX16" fmla="*/ 1939275 w 2693280"/>
                <a:gd name="connsiteY16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315735 w 2693280"/>
                <a:gd name="connsiteY5" fmla="*/ 1300009 h 1300009"/>
                <a:gd name="connsiteX6" fmla="*/ 0 w 2693280"/>
                <a:gd name="connsiteY6" fmla="*/ 755638 h 1300009"/>
                <a:gd name="connsiteX7" fmla="*/ 819952 w 2693280"/>
                <a:gd name="connsiteY7" fmla="*/ 755638 h 1300009"/>
                <a:gd name="connsiteX8" fmla="*/ 705251 w 2693280"/>
                <a:gd name="connsiteY8" fmla="*/ 953399 h 1300009"/>
                <a:gd name="connsiteX9" fmla="*/ 705252 w 2693280"/>
                <a:gd name="connsiteY9" fmla="*/ 953399 h 1300009"/>
                <a:gd name="connsiteX10" fmla="*/ 819953 w 2693280"/>
                <a:gd name="connsiteY10" fmla="*/ 755638 h 1300009"/>
                <a:gd name="connsiteX11" fmla="*/ 1501005 w 2693280"/>
                <a:gd name="connsiteY11" fmla="*/ 755638 h 1300009"/>
                <a:gd name="connsiteX12" fmla="*/ 1501006 w 2693280"/>
                <a:gd name="connsiteY12" fmla="*/ 755637 h 1300009"/>
                <a:gd name="connsiteX13" fmla="*/ 1697756 w 2693280"/>
                <a:gd name="connsiteY13" fmla="*/ 755637 h 1300009"/>
                <a:gd name="connsiteX14" fmla="*/ 1599381 w 2693280"/>
                <a:gd name="connsiteY14" fmla="*/ 586025 h 1300009"/>
                <a:gd name="connsiteX15" fmla="*/ 1939275 w 2693280"/>
                <a:gd name="connsiteY15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504218 w 2693280"/>
                <a:gd name="connsiteY3" fmla="*/ 1300009 h 1300009"/>
                <a:gd name="connsiteX4" fmla="*/ 315735 w 2693280"/>
                <a:gd name="connsiteY4" fmla="*/ 1300009 h 1300009"/>
                <a:gd name="connsiteX5" fmla="*/ 0 w 2693280"/>
                <a:gd name="connsiteY5" fmla="*/ 755638 h 1300009"/>
                <a:gd name="connsiteX6" fmla="*/ 819952 w 2693280"/>
                <a:gd name="connsiteY6" fmla="*/ 755638 h 1300009"/>
                <a:gd name="connsiteX7" fmla="*/ 705251 w 2693280"/>
                <a:gd name="connsiteY7" fmla="*/ 953399 h 1300009"/>
                <a:gd name="connsiteX8" fmla="*/ 705252 w 2693280"/>
                <a:gd name="connsiteY8" fmla="*/ 953399 h 1300009"/>
                <a:gd name="connsiteX9" fmla="*/ 819953 w 2693280"/>
                <a:gd name="connsiteY9" fmla="*/ 755638 h 1300009"/>
                <a:gd name="connsiteX10" fmla="*/ 1501005 w 2693280"/>
                <a:gd name="connsiteY10" fmla="*/ 755638 h 1300009"/>
                <a:gd name="connsiteX11" fmla="*/ 1501006 w 2693280"/>
                <a:gd name="connsiteY11" fmla="*/ 755637 h 1300009"/>
                <a:gd name="connsiteX12" fmla="*/ 1697756 w 2693280"/>
                <a:gd name="connsiteY12" fmla="*/ 755637 h 1300009"/>
                <a:gd name="connsiteX13" fmla="*/ 1599381 w 2693280"/>
                <a:gd name="connsiteY13" fmla="*/ 586025 h 1300009"/>
                <a:gd name="connsiteX14" fmla="*/ 1939275 w 2693280"/>
                <a:gd name="connsiteY14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705251 w 2693280"/>
                <a:gd name="connsiteY6" fmla="*/ 953399 h 1300009"/>
                <a:gd name="connsiteX7" fmla="*/ 705252 w 2693280"/>
                <a:gd name="connsiteY7" fmla="*/ 953399 h 1300009"/>
                <a:gd name="connsiteX8" fmla="*/ 819953 w 2693280"/>
                <a:gd name="connsiteY8" fmla="*/ 755638 h 1300009"/>
                <a:gd name="connsiteX9" fmla="*/ 1501005 w 2693280"/>
                <a:gd name="connsiteY9" fmla="*/ 755638 h 1300009"/>
                <a:gd name="connsiteX10" fmla="*/ 1501006 w 2693280"/>
                <a:gd name="connsiteY10" fmla="*/ 755637 h 1300009"/>
                <a:gd name="connsiteX11" fmla="*/ 1697756 w 2693280"/>
                <a:gd name="connsiteY11" fmla="*/ 755637 h 1300009"/>
                <a:gd name="connsiteX12" fmla="*/ 1599381 w 2693280"/>
                <a:gd name="connsiteY12" fmla="*/ 586025 h 1300009"/>
                <a:gd name="connsiteX13" fmla="*/ 1939275 w 2693280"/>
                <a:gd name="connsiteY13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705251 w 2693280"/>
                <a:gd name="connsiteY6" fmla="*/ 953399 h 1300009"/>
                <a:gd name="connsiteX7" fmla="*/ 819953 w 2693280"/>
                <a:gd name="connsiteY7" fmla="*/ 755638 h 1300009"/>
                <a:gd name="connsiteX8" fmla="*/ 1501005 w 2693280"/>
                <a:gd name="connsiteY8" fmla="*/ 755638 h 1300009"/>
                <a:gd name="connsiteX9" fmla="*/ 1501006 w 2693280"/>
                <a:gd name="connsiteY9" fmla="*/ 755637 h 1300009"/>
                <a:gd name="connsiteX10" fmla="*/ 1697756 w 2693280"/>
                <a:gd name="connsiteY10" fmla="*/ 755637 h 1300009"/>
                <a:gd name="connsiteX11" fmla="*/ 1599381 w 2693280"/>
                <a:gd name="connsiteY11" fmla="*/ 586025 h 1300009"/>
                <a:gd name="connsiteX12" fmla="*/ 1939275 w 2693280"/>
                <a:gd name="connsiteY12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819953 w 2693280"/>
                <a:gd name="connsiteY6" fmla="*/ 755638 h 1300009"/>
                <a:gd name="connsiteX7" fmla="*/ 1501005 w 2693280"/>
                <a:gd name="connsiteY7" fmla="*/ 755638 h 1300009"/>
                <a:gd name="connsiteX8" fmla="*/ 1501006 w 2693280"/>
                <a:gd name="connsiteY8" fmla="*/ 755637 h 1300009"/>
                <a:gd name="connsiteX9" fmla="*/ 1697756 w 2693280"/>
                <a:gd name="connsiteY9" fmla="*/ 755637 h 1300009"/>
                <a:gd name="connsiteX10" fmla="*/ 1599381 w 2693280"/>
                <a:gd name="connsiteY10" fmla="*/ 586025 h 1300009"/>
                <a:gd name="connsiteX11" fmla="*/ 1939275 w 2693280"/>
                <a:gd name="connsiteY11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1501005 w 2693280"/>
                <a:gd name="connsiteY6" fmla="*/ 755638 h 1300009"/>
                <a:gd name="connsiteX7" fmla="*/ 1501006 w 2693280"/>
                <a:gd name="connsiteY7" fmla="*/ 755637 h 1300009"/>
                <a:gd name="connsiteX8" fmla="*/ 1697756 w 2693280"/>
                <a:gd name="connsiteY8" fmla="*/ 755637 h 1300009"/>
                <a:gd name="connsiteX9" fmla="*/ 1599381 w 2693280"/>
                <a:gd name="connsiteY9" fmla="*/ 586025 h 1300009"/>
                <a:gd name="connsiteX10" fmla="*/ 1939275 w 2693280"/>
                <a:gd name="connsiteY10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819952 w 2693280"/>
                <a:gd name="connsiteY4" fmla="*/ 755638 h 1300009"/>
                <a:gd name="connsiteX5" fmla="*/ 1501005 w 2693280"/>
                <a:gd name="connsiteY5" fmla="*/ 755638 h 1300009"/>
                <a:gd name="connsiteX6" fmla="*/ 1501006 w 2693280"/>
                <a:gd name="connsiteY6" fmla="*/ 755637 h 1300009"/>
                <a:gd name="connsiteX7" fmla="*/ 1697756 w 2693280"/>
                <a:gd name="connsiteY7" fmla="*/ 755637 h 1300009"/>
                <a:gd name="connsiteX8" fmla="*/ 1599381 w 2693280"/>
                <a:gd name="connsiteY8" fmla="*/ 586025 h 1300009"/>
                <a:gd name="connsiteX9" fmla="*/ 1939275 w 2693280"/>
                <a:gd name="connsiteY9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1501005 w 2693280"/>
                <a:gd name="connsiteY4" fmla="*/ 755638 h 1300009"/>
                <a:gd name="connsiteX5" fmla="*/ 1501006 w 2693280"/>
                <a:gd name="connsiteY5" fmla="*/ 755637 h 1300009"/>
                <a:gd name="connsiteX6" fmla="*/ 1697756 w 2693280"/>
                <a:gd name="connsiteY6" fmla="*/ 755637 h 1300009"/>
                <a:gd name="connsiteX7" fmla="*/ 1599381 w 2693280"/>
                <a:gd name="connsiteY7" fmla="*/ 586025 h 1300009"/>
                <a:gd name="connsiteX8" fmla="*/ 1939275 w 2693280"/>
                <a:gd name="connsiteY8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1501005 w 2693280"/>
                <a:gd name="connsiteY4" fmla="*/ 755638 h 1300009"/>
                <a:gd name="connsiteX5" fmla="*/ 1697756 w 2693280"/>
                <a:gd name="connsiteY5" fmla="*/ 755637 h 1300009"/>
                <a:gd name="connsiteX6" fmla="*/ 1599381 w 2693280"/>
                <a:gd name="connsiteY6" fmla="*/ 586025 h 1300009"/>
                <a:gd name="connsiteX7" fmla="*/ 1939275 w 2693280"/>
                <a:gd name="connsiteY7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1697756 w 2693280"/>
                <a:gd name="connsiteY4" fmla="*/ 755637 h 1300009"/>
                <a:gd name="connsiteX5" fmla="*/ 1599381 w 2693280"/>
                <a:gd name="connsiteY5" fmla="*/ 586025 h 1300009"/>
                <a:gd name="connsiteX6" fmla="*/ 1939275 w 2693280"/>
                <a:gd name="connsiteY6" fmla="*/ 0 h 130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3280" h="1300009">
                  <a:moveTo>
                    <a:pt x="1939275" y="0"/>
                  </a:moveTo>
                  <a:lnTo>
                    <a:pt x="2693280" y="1300008"/>
                  </a:lnTo>
                  <a:lnTo>
                    <a:pt x="315735" y="1300009"/>
                  </a:lnTo>
                  <a:lnTo>
                    <a:pt x="0" y="755638"/>
                  </a:lnTo>
                  <a:lnTo>
                    <a:pt x="1697756" y="755637"/>
                  </a:lnTo>
                  <a:lnTo>
                    <a:pt x="1599381" y="586025"/>
                  </a:lnTo>
                  <a:lnTo>
                    <a:pt x="1939275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CFB9162-33F1-C111-4444-5FD530462D61}"/>
              </a:ext>
            </a:extLst>
          </p:cNvPr>
          <p:cNvGrpSpPr/>
          <p:nvPr/>
        </p:nvGrpSpPr>
        <p:grpSpPr>
          <a:xfrm>
            <a:off x="810489" y="3834228"/>
            <a:ext cx="2377853" cy="2561851"/>
            <a:chOff x="-2829535" y="2992677"/>
            <a:chExt cx="4566608" cy="4919972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53F46B95-BCFC-DD2F-7057-7079B0D78B4E}"/>
                </a:ext>
              </a:extLst>
            </p:cNvPr>
            <p:cNvSpPr/>
            <p:nvPr/>
          </p:nvSpPr>
          <p:spPr bwMode="auto">
            <a:xfrm>
              <a:off x="-2829535" y="4080793"/>
              <a:ext cx="2886846" cy="1371870"/>
            </a:xfrm>
            <a:custGeom>
              <a:avLst/>
              <a:gdLst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591370 w 2886846"/>
                <a:gd name="connsiteY4" fmla="*/ 0 h 1371870"/>
                <a:gd name="connsiteX5" fmla="*/ 1768916 w 2886846"/>
                <a:gd name="connsiteY5" fmla="*/ 0 h 1371870"/>
                <a:gd name="connsiteX6" fmla="*/ 2797692 w 2886846"/>
                <a:gd name="connsiteY6" fmla="*/ 0 h 1371870"/>
                <a:gd name="connsiteX7" fmla="*/ 2886846 w 2886846"/>
                <a:gd name="connsiteY7" fmla="*/ 153714 h 1371870"/>
                <a:gd name="connsiteX8" fmla="*/ 1679762 w 2886846"/>
                <a:gd name="connsiteY8" fmla="*/ 153714 h 1371870"/>
                <a:gd name="connsiteX9" fmla="*/ 1502216 w 2886846"/>
                <a:gd name="connsiteY9" fmla="*/ 153714 h 1371870"/>
                <a:gd name="connsiteX10" fmla="*/ 1529268 w 2886846"/>
                <a:gd name="connsiteY10" fmla="*/ 107072 h 1371870"/>
                <a:gd name="connsiteX11" fmla="*/ 1529268 w 2886846"/>
                <a:gd name="connsiteY11" fmla="*/ 107072 h 1371870"/>
                <a:gd name="connsiteX12" fmla="*/ 1502216 w 2886846"/>
                <a:gd name="connsiteY12" fmla="*/ 153714 h 1371870"/>
                <a:gd name="connsiteX13" fmla="*/ 266700 w 2886846"/>
                <a:gd name="connsiteY13" fmla="*/ 153714 h 1371870"/>
                <a:gd name="connsiteX14" fmla="*/ 884458 w 2886846"/>
                <a:gd name="connsiteY14" fmla="*/ 1218813 h 1371870"/>
                <a:gd name="connsiteX15" fmla="*/ 795685 w 2886846"/>
                <a:gd name="connsiteY15" fmla="*/ 137187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591370 w 2886846"/>
                <a:gd name="connsiteY4" fmla="*/ 0 h 1371870"/>
                <a:gd name="connsiteX5" fmla="*/ 1768916 w 2886846"/>
                <a:gd name="connsiteY5" fmla="*/ 0 h 1371870"/>
                <a:gd name="connsiteX6" fmla="*/ 2797692 w 2886846"/>
                <a:gd name="connsiteY6" fmla="*/ 0 h 1371870"/>
                <a:gd name="connsiteX7" fmla="*/ 2886846 w 2886846"/>
                <a:gd name="connsiteY7" fmla="*/ 153714 h 1371870"/>
                <a:gd name="connsiteX8" fmla="*/ 1679762 w 2886846"/>
                <a:gd name="connsiteY8" fmla="*/ 153714 h 1371870"/>
                <a:gd name="connsiteX9" fmla="*/ 1502216 w 2886846"/>
                <a:gd name="connsiteY9" fmla="*/ 153714 h 1371870"/>
                <a:gd name="connsiteX10" fmla="*/ 1529268 w 2886846"/>
                <a:gd name="connsiteY10" fmla="*/ 107072 h 1371870"/>
                <a:gd name="connsiteX11" fmla="*/ 1502216 w 2886846"/>
                <a:gd name="connsiteY11" fmla="*/ 153714 h 1371870"/>
                <a:gd name="connsiteX12" fmla="*/ 266700 w 2886846"/>
                <a:gd name="connsiteY12" fmla="*/ 153714 h 1371870"/>
                <a:gd name="connsiteX13" fmla="*/ 884458 w 2886846"/>
                <a:gd name="connsiteY13" fmla="*/ 1218813 h 1371870"/>
                <a:gd name="connsiteX14" fmla="*/ 795685 w 2886846"/>
                <a:gd name="connsiteY14" fmla="*/ 1371870 h 1371870"/>
                <a:gd name="connsiteX15" fmla="*/ 0 w 2886846"/>
                <a:gd name="connsiteY15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591370 w 2886846"/>
                <a:gd name="connsiteY4" fmla="*/ 0 h 1371870"/>
                <a:gd name="connsiteX5" fmla="*/ 1768916 w 2886846"/>
                <a:gd name="connsiteY5" fmla="*/ 0 h 1371870"/>
                <a:gd name="connsiteX6" fmla="*/ 2797692 w 2886846"/>
                <a:gd name="connsiteY6" fmla="*/ 0 h 1371870"/>
                <a:gd name="connsiteX7" fmla="*/ 2886846 w 2886846"/>
                <a:gd name="connsiteY7" fmla="*/ 153714 h 1371870"/>
                <a:gd name="connsiteX8" fmla="*/ 1679762 w 2886846"/>
                <a:gd name="connsiteY8" fmla="*/ 153714 h 1371870"/>
                <a:gd name="connsiteX9" fmla="*/ 1502216 w 2886846"/>
                <a:gd name="connsiteY9" fmla="*/ 153714 h 1371870"/>
                <a:gd name="connsiteX10" fmla="*/ 1502216 w 2886846"/>
                <a:gd name="connsiteY10" fmla="*/ 153714 h 1371870"/>
                <a:gd name="connsiteX11" fmla="*/ 266700 w 2886846"/>
                <a:gd name="connsiteY11" fmla="*/ 153714 h 1371870"/>
                <a:gd name="connsiteX12" fmla="*/ 884458 w 2886846"/>
                <a:gd name="connsiteY12" fmla="*/ 1218813 h 1371870"/>
                <a:gd name="connsiteX13" fmla="*/ 795685 w 2886846"/>
                <a:gd name="connsiteY13" fmla="*/ 1371870 h 1371870"/>
                <a:gd name="connsiteX14" fmla="*/ 0 w 2886846"/>
                <a:gd name="connsiteY14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768916 w 2886846"/>
                <a:gd name="connsiteY4" fmla="*/ 0 h 1371870"/>
                <a:gd name="connsiteX5" fmla="*/ 2797692 w 2886846"/>
                <a:gd name="connsiteY5" fmla="*/ 0 h 1371870"/>
                <a:gd name="connsiteX6" fmla="*/ 2886846 w 2886846"/>
                <a:gd name="connsiteY6" fmla="*/ 153714 h 1371870"/>
                <a:gd name="connsiteX7" fmla="*/ 1679762 w 2886846"/>
                <a:gd name="connsiteY7" fmla="*/ 153714 h 1371870"/>
                <a:gd name="connsiteX8" fmla="*/ 1502216 w 2886846"/>
                <a:gd name="connsiteY8" fmla="*/ 153714 h 1371870"/>
                <a:gd name="connsiteX9" fmla="*/ 1502216 w 2886846"/>
                <a:gd name="connsiteY9" fmla="*/ 153714 h 1371870"/>
                <a:gd name="connsiteX10" fmla="*/ 266700 w 2886846"/>
                <a:gd name="connsiteY10" fmla="*/ 153714 h 1371870"/>
                <a:gd name="connsiteX11" fmla="*/ 884458 w 2886846"/>
                <a:gd name="connsiteY11" fmla="*/ 1218813 h 1371870"/>
                <a:gd name="connsiteX12" fmla="*/ 795685 w 2886846"/>
                <a:gd name="connsiteY12" fmla="*/ 1371870 h 1371870"/>
                <a:gd name="connsiteX13" fmla="*/ 0 w 2886846"/>
                <a:gd name="connsiteY13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768916 w 2886846"/>
                <a:gd name="connsiteY3" fmla="*/ 0 h 1371870"/>
                <a:gd name="connsiteX4" fmla="*/ 2797692 w 2886846"/>
                <a:gd name="connsiteY4" fmla="*/ 0 h 1371870"/>
                <a:gd name="connsiteX5" fmla="*/ 2886846 w 2886846"/>
                <a:gd name="connsiteY5" fmla="*/ 153714 h 1371870"/>
                <a:gd name="connsiteX6" fmla="*/ 1679762 w 2886846"/>
                <a:gd name="connsiteY6" fmla="*/ 153714 h 1371870"/>
                <a:gd name="connsiteX7" fmla="*/ 1502216 w 2886846"/>
                <a:gd name="connsiteY7" fmla="*/ 153714 h 1371870"/>
                <a:gd name="connsiteX8" fmla="*/ 1502216 w 2886846"/>
                <a:gd name="connsiteY8" fmla="*/ 153714 h 1371870"/>
                <a:gd name="connsiteX9" fmla="*/ 266700 w 2886846"/>
                <a:gd name="connsiteY9" fmla="*/ 153714 h 1371870"/>
                <a:gd name="connsiteX10" fmla="*/ 884458 w 2886846"/>
                <a:gd name="connsiteY10" fmla="*/ 1218813 h 1371870"/>
                <a:gd name="connsiteX11" fmla="*/ 795685 w 2886846"/>
                <a:gd name="connsiteY11" fmla="*/ 1371870 h 1371870"/>
                <a:gd name="connsiteX12" fmla="*/ 0 w 2886846"/>
                <a:gd name="connsiteY12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768916 w 2886846"/>
                <a:gd name="connsiteY2" fmla="*/ 0 h 1371870"/>
                <a:gd name="connsiteX3" fmla="*/ 2797692 w 2886846"/>
                <a:gd name="connsiteY3" fmla="*/ 0 h 1371870"/>
                <a:gd name="connsiteX4" fmla="*/ 2886846 w 2886846"/>
                <a:gd name="connsiteY4" fmla="*/ 153714 h 1371870"/>
                <a:gd name="connsiteX5" fmla="*/ 1679762 w 2886846"/>
                <a:gd name="connsiteY5" fmla="*/ 153714 h 1371870"/>
                <a:gd name="connsiteX6" fmla="*/ 1502216 w 2886846"/>
                <a:gd name="connsiteY6" fmla="*/ 153714 h 1371870"/>
                <a:gd name="connsiteX7" fmla="*/ 1502216 w 2886846"/>
                <a:gd name="connsiteY7" fmla="*/ 153714 h 1371870"/>
                <a:gd name="connsiteX8" fmla="*/ 266700 w 2886846"/>
                <a:gd name="connsiteY8" fmla="*/ 153714 h 1371870"/>
                <a:gd name="connsiteX9" fmla="*/ 884458 w 2886846"/>
                <a:gd name="connsiteY9" fmla="*/ 1218813 h 1371870"/>
                <a:gd name="connsiteX10" fmla="*/ 795685 w 2886846"/>
                <a:gd name="connsiteY10" fmla="*/ 1371870 h 1371870"/>
                <a:gd name="connsiteX11" fmla="*/ 0 w 2886846"/>
                <a:gd name="connsiteY11" fmla="*/ 0 h 1371870"/>
                <a:gd name="connsiteX0" fmla="*/ 0 w 2886846"/>
                <a:gd name="connsiteY0" fmla="*/ 0 h 1371870"/>
                <a:gd name="connsiteX1" fmla="*/ 1768916 w 2886846"/>
                <a:gd name="connsiteY1" fmla="*/ 0 h 1371870"/>
                <a:gd name="connsiteX2" fmla="*/ 2797692 w 2886846"/>
                <a:gd name="connsiteY2" fmla="*/ 0 h 1371870"/>
                <a:gd name="connsiteX3" fmla="*/ 2886846 w 2886846"/>
                <a:gd name="connsiteY3" fmla="*/ 153714 h 1371870"/>
                <a:gd name="connsiteX4" fmla="*/ 1679762 w 2886846"/>
                <a:gd name="connsiteY4" fmla="*/ 153714 h 1371870"/>
                <a:gd name="connsiteX5" fmla="*/ 1502216 w 2886846"/>
                <a:gd name="connsiteY5" fmla="*/ 153714 h 1371870"/>
                <a:gd name="connsiteX6" fmla="*/ 1502216 w 2886846"/>
                <a:gd name="connsiteY6" fmla="*/ 153714 h 1371870"/>
                <a:gd name="connsiteX7" fmla="*/ 266700 w 2886846"/>
                <a:gd name="connsiteY7" fmla="*/ 153714 h 1371870"/>
                <a:gd name="connsiteX8" fmla="*/ 884458 w 2886846"/>
                <a:gd name="connsiteY8" fmla="*/ 1218813 h 1371870"/>
                <a:gd name="connsiteX9" fmla="*/ 795685 w 2886846"/>
                <a:gd name="connsiteY9" fmla="*/ 1371870 h 1371870"/>
                <a:gd name="connsiteX10" fmla="*/ 0 w 2886846"/>
                <a:gd name="connsiteY10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1679762 w 2886846"/>
                <a:gd name="connsiteY3" fmla="*/ 153714 h 1371870"/>
                <a:gd name="connsiteX4" fmla="*/ 1502216 w 2886846"/>
                <a:gd name="connsiteY4" fmla="*/ 153714 h 1371870"/>
                <a:gd name="connsiteX5" fmla="*/ 1502216 w 2886846"/>
                <a:gd name="connsiteY5" fmla="*/ 153714 h 1371870"/>
                <a:gd name="connsiteX6" fmla="*/ 266700 w 2886846"/>
                <a:gd name="connsiteY6" fmla="*/ 153714 h 1371870"/>
                <a:gd name="connsiteX7" fmla="*/ 884458 w 2886846"/>
                <a:gd name="connsiteY7" fmla="*/ 1218813 h 1371870"/>
                <a:gd name="connsiteX8" fmla="*/ 795685 w 2886846"/>
                <a:gd name="connsiteY8" fmla="*/ 1371870 h 1371870"/>
                <a:gd name="connsiteX9" fmla="*/ 0 w 2886846"/>
                <a:gd name="connsiteY9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1679762 w 2886846"/>
                <a:gd name="connsiteY3" fmla="*/ 153714 h 1371870"/>
                <a:gd name="connsiteX4" fmla="*/ 1502216 w 2886846"/>
                <a:gd name="connsiteY4" fmla="*/ 153714 h 1371870"/>
                <a:gd name="connsiteX5" fmla="*/ 266700 w 2886846"/>
                <a:gd name="connsiteY5" fmla="*/ 153714 h 1371870"/>
                <a:gd name="connsiteX6" fmla="*/ 884458 w 2886846"/>
                <a:gd name="connsiteY6" fmla="*/ 1218813 h 1371870"/>
                <a:gd name="connsiteX7" fmla="*/ 795685 w 2886846"/>
                <a:gd name="connsiteY7" fmla="*/ 1371870 h 1371870"/>
                <a:gd name="connsiteX8" fmla="*/ 0 w 2886846"/>
                <a:gd name="connsiteY8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1502216 w 2886846"/>
                <a:gd name="connsiteY3" fmla="*/ 153714 h 1371870"/>
                <a:gd name="connsiteX4" fmla="*/ 266700 w 2886846"/>
                <a:gd name="connsiteY4" fmla="*/ 153714 h 1371870"/>
                <a:gd name="connsiteX5" fmla="*/ 884458 w 2886846"/>
                <a:gd name="connsiteY5" fmla="*/ 1218813 h 1371870"/>
                <a:gd name="connsiteX6" fmla="*/ 795685 w 2886846"/>
                <a:gd name="connsiteY6" fmla="*/ 1371870 h 1371870"/>
                <a:gd name="connsiteX7" fmla="*/ 0 w 2886846"/>
                <a:gd name="connsiteY7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266700 w 2886846"/>
                <a:gd name="connsiteY3" fmla="*/ 153714 h 1371870"/>
                <a:gd name="connsiteX4" fmla="*/ 884458 w 2886846"/>
                <a:gd name="connsiteY4" fmla="*/ 1218813 h 1371870"/>
                <a:gd name="connsiteX5" fmla="*/ 795685 w 2886846"/>
                <a:gd name="connsiteY5" fmla="*/ 1371870 h 1371870"/>
                <a:gd name="connsiteX6" fmla="*/ 0 w 2886846"/>
                <a:gd name="connsiteY6" fmla="*/ 0 h 13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6846" h="1371870">
                  <a:moveTo>
                    <a:pt x="0" y="0"/>
                  </a:moveTo>
                  <a:lnTo>
                    <a:pt x="2797692" y="0"/>
                  </a:lnTo>
                  <a:lnTo>
                    <a:pt x="2886846" y="153714"/>
                  </a:lnTo>
                  <a:lnTo>
                    <a:pt x="266700" y="153714"/>
                  </a:lnTo>
                  <a:lnTo>
                    <a:pt x="884458" y="1218813"/>
                  </a:lnTo>
                  <a:lnTo>
                    <a:pt x="795685" y="13718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A64A654-7557-203D-34A7-77767B668B43}"/>
                </a:ext>
              </a:extLst>
            </p:cNvPr>
            <p:cNvSpPr/>
            <p:nvPr/>
          </p:nvSpPr>
          <p:spPr bwMode="auto">
            <a:xfrm>
              <a:off x="-2829535" y="4234507"/>
              <a:ext cx="1679762" cy="2590026"/>
            </a:xfrm>
            <a:custGeom>
              <a:avLst/>
              <a:gdLst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973231 w 1679762"/>
                <a:gd name="connsiteY2" fmla="*/ 1218156 h 2590026"/>
                <a:gd name="connsiteX3" fmla="*/ 884458 w 1679762"/>
                <a:gd name="connsiteY3" fmla="*/ 1371213 h 2590026"/>
                <a:gd name="connsiteX4" fmla="*/ 266700 w 1679762"/>
                <a:gd name="connsiteY4" fmla="*/ 2436312 h 2590026"/>
                <a:gd name="connsiteX5" fmla="*/ 1502216 w 1679762"/>
                <a:gd name="connsiteY5" fmla="*/ 2436312 h 2590026"/>
                <a:gd name="connsiteX6" fmla="*/ 1591370 w 1679762"/>
                <a:gd name="connsiteY6" fmla="*/ 2590026 h 2590026"/>
                <a:gd name="connsiteX7" fmla="*/ 0 w 1679762"/>
                <a:gd name="connsiteY7" fmla="*/ 2590026 h 2590026"/>
                <a:gd name="connsiteX8" fmla="*/ 795685 w 1679762"/>
                <a:gd name="connsiteY8" fmla="*/ 1218156 h 2590026"/>
                <a:gd name="connsiteX9" fmla="*/ 884458 w 1679762"/>
                <a:gd name="connsiteY9" fmla="*/ 1065099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973231 w 1679762"/>
                <a:gd name="connsiteY2" fmla="*/ 1218156 h 2590026"/>
                <a:gd name="connsiteX3" fmla="*/ 884458 w 1679762"/>
                <a:gd name="connsiteY3" fmla="*/ 1371213 h 2590026"/>
                <a:gd name="connsiteX4" fmla="*/ 266700 w 1679762"/>
                <a:gd name="connsiteY4" fmla="*/ 2436312 h 2590026"/>
                <a:gd name="connsiteX5" fmla="*/ 1502216 w 1679762"/>
                <a:gd name="connsiteY5" fmla="*/ 2436312 h 2590026"/>
                <a:gd name="connsiteX6" fmla="*/ 1591370 w 1679762"/>
                <a:gd name="connsiteY6" fmla="*/ 2590026 h 2590026"/>
                <a:gd name="connsiteX7" fmla="*/ 0 w 1679762"/>
                <a:gd name="connsiteY7" fmla="*/ 2590026 h 2590026"/>
                <a:gd name="connsiteX8" fmla="*/ 884458 w 1679762"/>
                <a:gd name="connsiteY8" fmla="*/ 1065099 h 2590026"/>
                <a:gd name="connsiteX9" fmla="*/ 1502216 w 1679762"/>
                <a:gd name="connsiteY9" fmla="*/ 0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973231 w 1679762"/>
                <a:gd name="connsiteY2" fmla="*/ 1218156 h 2590026"/>
                <a:gd name="connsiteX3" fmla="*/ 884458 w 1679762"/>
                <a:gd name="connsiteY3" fmla="*/ 1371213 h 2590026"/>
                <a:gd name="connsiteX4" fmla="*/ 266700 w 1679762"/>
                <a:gd name="connsiteY4" fmla="*/ 2436312 h 2590026"/>
                <a:gd name="connsiteX5" fmla="*/ 1502216 w 1679762"/>
                <a:gd name="connsiteY5" fmla="*/ 2436312 h 2590026"/>
                <a:gd name="connsiteX6" fmla="*/ 1591370 w 1679762"/>
                <a:gd name="connsiteY6" fmla="*/ 2590026 h 2590026"/>
                <a:gd name="connsiteX7" fmla="*/ 0 w 1679762"/>
                <a:gd name="connsiteY7" fmla="*/ 2590026 h 2590026"/>
                <a:gd name="connsiteX8" fmla="*/ 1502216 w 1679762"/>
                <a:gd name="connsiteY8" fmla="*/ 0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884458 w 1679762"/>
                <a:gd name="connsiteY2" fmla="*/ 1371213 h 2590026"/>
                <a:gd name="connsiteX3" fmla="*/ 266700 w 1679762"/>
                <a:gd name="connsiteY3" fmla="*/ 2436312 h 2590026"/>
                <a:gd name="connsiteX4" fmla="*/ 1502216 w 1679762"/>
                <a:gd name="connsiteY4" fmla="*/ 2436312 h 2590026"/>
                <a:gd name="connsiteX5" fmla="*/ 1591370 w 1679762"/>
                <a:gd name="connsiteY5" fmla="*/ 2590026 h 2590026"/>
                <a:gd name="connsiteX6" fmla="*/ 0 w 1679762"/>
                <a:gd name="connsiteY6" fmla="*/ 2590026 h 2590026"/>
                <a:gd name="connsiteX7" fmla="*/ 1502216 w 1679762"/>
                <a:gd name="connsiteY7" fmla="*/ 0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266700 w 1679762"/>
                <a:gd name="connsiteY2" fmla="*/ 2436312 h 2590026"/>
                <a:gd name="connsiteX3" fmla="*/ 1502216 w 1679762"/>
                <a:gd name="connsiteY3" fmla="*/ 2436312 h 2590026"/>
                <a:gd name="connsiteX4" fmla="*/ 1591370 w 1679762"/>
                <a:gd name="connsiteY4" fmla="*/ 2590026 h 2590026"/>
                <a:gd name="connsiteX5" fmla="*/ 0 w 1679762"/>
                <a:gd name="connsiteY5" fmla="*/ 2590026 h 2590026"/>
                <a:gd name="connsiteX6" fmla="*/ 1502216 w 1679762"/>
                <a:gd name="connsiteY6" fmla="*/ 0 h 259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9762" h="2590026">
                  <a:moveTo>
                    <a:pt x="1502216" y="0"/>
                  </a:moveTo>
                  <a:lnTo>
                    <a:pt x="1679762" y="0"/>
                  </a:lnTo>
                  <a:lnTo>
                    <a:pt x="266700" y="2436312"/>
                  </a:lnTo>
                  <a:lnTo>
                    <a:pt x="1502216" y="2436312"/>
                  </a:lnTo>
                  <a:lnTo>
                    <a:pt x="1591370" y="2590026"/>
                  </a:lnTo>
                  <a:lnTo>
                    <a:pt x="0" y="2590026"/>
                  </a:lnTo>
                  <a:lnTo>
                    <a:pt x="1502216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5B569DDC-B1EF-68F0-DA83-2CE2A19260A3}"/>
                </a:ext>
              </a:extLst>
            </p:cNvPr>
            <p:cNvSpPr/>
            <p:nvPr/>
          </p:nvSpPr>
          <p:spPr bwMode="auto">
            <a:xfrm rot="19800000">
              <a:off x="-1350560" y="5036378"/>
              <a:ext cx="1201262" cy="2876271"/>
            </a:xfrm>
            <a:custGeom>
              <a:avLst/>
              <a:gdLst>
                <a:gd name="connsiteX0" fmla="*/ 153408 w 1201262"/>
                <a:gd name="connsiteY0" fmla="*/ 0 h 2876271"/>
                <a:gd name="connsiteX1" fmla="*/ 156204 w 1201262"/>
                <a:gd name="connsiteY1" fmla="*/ 1408220 h 2876271"/>
                <a:gd name="connsiteX2" fmla="*/ 156556 w 1201262"/>
                <a:gd name="connsiteY2" fmla="*/ 1585917 h 2876271"/>
                <a:gd name="connsiteX3" fmla="*/ 158592 w 1201262"/>
                <a:gd name="connsiteY3" fmla="*/ 2611168 h 2876271"/>
                <a:gd name="connsiteX4" fmla="*/ 1047503 w 1201262"/>
                <a:gd name="connsiteY4" fmla="*/ 2100305 h 2876271"/>
                <a:gd name="connsiteX5" fmla="*/ 1201262 w 1201262"/>
                <a:gd name="connsiteY5" fmla="*/ 2189078 h 2876271"/>
                <a:gd name="connsiteX6" fmla="*/ 5535 w 1201262"/>
                <a:gd name="connsiteY6" fmla="*/ 2876271 h 2876271"/>
                <a:gd name="connsiteX7" fmla="*/ 2797 w 1201262"/>
                <a:gd name="connsiteY7" fmla="*/ 1497144 h 2876271"/>
                <a:gd name="connsiteX8" fmla="*/ 2444 w 1201262"/>
                <a:gd name="connsiteY8" fmla="*/ 1319447 h 2876271"/>
                <a:gd name="connsiteX9" fmla="*/ 0 w 1201262"/>
                <a:gd name="connsiteY9" fmla="*/ 88165 h 2876271"/>
                <a:gd name="connsiteX0" fmla="*/ 153408 w 1201262"/>
                <a:gd name="connsiteY0" fmla="*/ 0 h 2876271"/>
                <a:gd name="connsiteX1" fmla="*/ 156556 w 1201262"/>
                <a:gd name="connsiteY1" fmla="*/ 1585917 h 2876271"/>
                <a:gd name="connsiteX2" fmla="*/ 158592 w 1201262"/>
                <a:gd name="connsiteY2" fmla="*/ 2611168 h 2876271"/>
                <a:gd name="connsiteX3" fmla="*/ 1047503 w 1201262"/>
                <a:gd name="connsiteY3" fmla="*/ 2100305 h 2876271"/>
                <a:gd name="connsiteX4" fmla="*/ 1201262 w 1201262"/>
                <a:gd name="connsiteY4" fmla="*/ 2189078 h 2876271"/>
                <a:gd name="connsiteX5" fmla="*/ 5535 w 1201262"/>
                <a:gd name="connsiteY5" fmla="*/ 2876271 h 2876271"/>
                <a:gd name="connsiteX6" fmla="*/ 2797 w 1201262"/>
                <a:gd name="connsiteY6" fmla="*/ 1497144 h 2876271"/>
                <a:gd name="connsiteX7" fmla="*/ 2444 w 1201262"/>
                <a:gd name="connsiteY7" fmla="*/ 1319447 h 2876271"/>
                <a:gd name="connsiteX8" fmla="*/ 0 w 1201262"/>
                <a:gd name="connsiteY8" fmla="*/ 88165 h 2876271"/>
                <a:gd name="connsiteX9" fmla="*/ 153408 w 1201262"/>
                <a:gd name="connsiteY9" fmla="*/ 0 h 2876271"/>
                <a:gd name="connsiteX0" fmla="*/ 237275 w 1285129"/>
                <a:gd name="connsiteY0" fmla="*/ 0 h 2876271"/>
                <a:gd name="connsiteX1" fmla="*/ 240423 w 1285129"/>
                <a:gd name="connsiteY1" fmla="*/ 1585917 h 2876271"/>
                <a:gd name="connsiteX2" fmla="*/ 242459 w 1285129"/>
                <a:gd name="connsiteY2" fmla="*/ 2611168 h 2876271"/>
                <a:gd name="connsiteX3" fmla="*/ 1131370 w 1285129"/>
                <a:gd name="connsiteY3" fmla="*/ 2100305 h 2876271"/>
                <a:gd name="connsiteX4" fmla="*/ 1285129 w 1285129"/>
                <a:gd name="connsiteY4" fmla="*/ 2189078 h 2876271"/>
                <a:gd name="connsiteX5" fmla="*/ 89402 w 1285129"/>
                <a:gd name="connsiteY5" fmla="*/ 2876271 h 2876271"/>
                <a:gd name="connsiteX6" fmla="*/ 86311 w 1285129"/>
                <a:gd name="connsiteY6" fmla="*/ 1319447 h 2876271"/>
                <a:gd name="connsiteX7" fmla="*/ 83867 w 1285129"/>
                <a:gd name="connsiteY7" fmla="*/ 88165 h 2876271"/>
                <a:gd name="connsiteX8" fmla="*/ 237275 w 1285129"/>
                <a:gd name="connsiteY8" fmla="*/ 0 h 2876271"/>
                <a:gd name="connsiteX0" fmla="*/ 244208 w 1292062"/>
                <a:gd name="connsiteY0" fmla="*/ 0 h 2876271"/>
                <a:gd name="connsiteX1" fmla="*/ 247356 w 1292062"/>
                <a:gd name="connsiteY1" fmla="*/ 1585917 h 2876271"/>
                <a:gd name="connsiteX2" fmla="*/ 249392 w 1292062"/>
                <a:gd name="connsiteY2" fmla="*/ 2611168 h 2876271"/>
                <a:gd name="connsiteX3" fmla="*/ 1138303 w 1292062"/>
                <a:gd name="connsiteY3" fmla="*/ 2100305 h 2876271"/>
                <a:gd name="connsiteX4" fmla="*/ 1292062 w 1292062"/>
                <a:gd name="connsiteY4" fmla="*/ 2189078 h 2876271"/>
                <a:gd name="connsiteX5" fmla="*/ 96335 w 1292062"/>
                <a:gd name="connsiteY5" fmla="*/ 2876271 h 2876271"/>
                <a:gd name="connsiteX6" fmla="*/ 90800 w 1292062"/>
                <a:gd name="connsiteY6" fmla="*/ 88165 h 2876271"/>
                <a:gd name="connsiteX7" fmla="*/ 244208 w 1292062"/>
                <a:gd name="connsiteY7" fmla="*/ 0 h 2876271"/>
                <a:gd name="connsiteX0" fmla="*/ 153408 w 1201262"/>
                <a:gd name="connsiteY0" fmla="*/ 0 h 2876271"/>
                <a:gd name="connsiteX1" fmla="*/ 156556 w 1201262"/>
                <a:gd name="connsiteY1" fmla="*/ 1585917 h 2876271"/>
                <a:gd name="connsiteX2" fmla="*/ 158592 w 1201262"/>
                <a:gd name="connsiteY2" fmla="*/ 2611168 h 2876271"/>
                <a:gd name="connsiteX3" fmla="*/ 1047503 w 1201262"/>
                <a:gd name="connsiteY3" fmla="*/ 2100305 h 2876271"/>
                <a:gd name="connsiteX4" fmla="*/ 1201262 w 1201262"/>
                <a:gd name="connsiteY4" fmla="*/ 2189078 h 2876271"/>
                <a:gd name="connsiteX5" fmla="*/ 5535 w 1201262"/>
                <a:gd name="connsiteY5" fmla="*/ 2876271 h 2876271"/>
                <a:gd name="connsiteX6" fmla="*/ 0 w 1201262"/>
                <a:gd name="connsiteY6" fmla="*/ 88165 h 2876271"/>
                <a:gd name="connsiteX7" fmla="*/ 153408 w 1201262"/>
                <a:gd name="connsiteY7" fmla="*/ 0 h 2876271"/>
                <a:gd name="connsiteX0" fmla="*/ 153408 w 1201262"/>
                <a:gd name="connsiteY0" fmla="*/ 0 h 2876271"/>
                <a:gd name="connsiteX1" fmla="*/ 158592 w 1201262"/>
                <a:gd name="connsiteY1" fmla="*/ 2611168 h 2876271"/>
                <a:gd name="connsiteX2" fmla="*/ 1047503 w 1201262"/>
                <a:gd name="connsiteY2" fmla="*/ 2100305 h 2876271"/>
                <a:gd name="connsiteX3" fmla="*/ 1201262 w 1201262"/>
                <a:gd name="connsiteY3" fmla="*/ 2189078 h 2876271"/>
                <a:gd name="connsiteX4" fmla="*/ 5535 w 1201262"/>
                <a:gd name="connsiteY4" fmla="*/ 2876271 h 2876271"/>
                <a:gd name="connsiteX5" fmla="*/ 0 w 1201262"/>
                <a:gd name="connsiteY5" fmla="*/ 88165 h 2876271"/>
                <a:gd name="connsiteX6" fmla="*/ 153408 w 1201262"/>
                <a:gd name="connsiteY6" fmla="*/ 0 h 2876271"/>
                <a:gd name="connsiteX0" fmla="*/ 153408 w 1201262"/>
                <a:gd name="connsiteY0" fmla="*/ 0 h 2876271"/>
                <a:gd name="connsiteX1" fmla="*/ 158592 w 1201262"/>
                <a:gd name="connsiteY1" fmla="*/ 2611168 h 2876271"/>
                <a:gd name="connsiteX2" fmla="*/ 1047503 w 1201262"/>
                <a:gd name="connsiteY2" fmla="*/ 2100305 h 2876271"/>
                <a:gd name="connsiteX3" fmla="*/ 1201262 w 1201262"/>
                <a:gd name="connsiteY3" fmla="*/ 2189078 h 2876271"/>
                <a:gd name="connsiteX4" fmla="*/ 5535 w 1201262"/>
                <a:gd name="connsiteY4" fmla="*/ 2876271 h 2876271"/>
                <a:gd name="connsiteX5" fmla="*/ 0 w 1201262"/>
                <a:gd name="connsiteY5" fmla="*/ 88165 h 2876271"/>
                <a:gd name="connsiteX6" fmla="*/ 153408 w 1201262"/>
                <a:gd name="connsiteY6" fmla="*/ 0 h 287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1262" h="2876271">
                  <a:moveTo>
                    <a:pt x="153408" y="0"/>
                  </a:moveTo>
                  <a:lnTo>
                    <a:pt x="158592" y="2611168"/>
                  </a:lnTo>
                  <a:lnTo>
                    <a:pt x="1047503" y="2100305"/>
                  </a:lnTo>
                  <a:lnTo>
                    <a:pt x="1201262" y="2189078"/>
                  </a:lnTo>
                  <a:lnTo>
                    <a:pt x="5535" y="2876271"/>
                  </a:lnTo>
                  <a:lnTo>
                    <a:pt x="0" y="88165"/>
                  </a:lnTo>
                  <a:lnTo>
                    <a:pt x="153408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5808475-6005-B044-49C4-8743395A759D}"/>
                </a:ext>
              </a:extLst>
            </p:cNvPr>
            <p:cNvSpPr/>
            <p:nvPr/>
          </p:nvSpPr>
          <p:spPr bwMode="auto">
            <a:xfrm rot="5400000">
              <a:off x="-392285" y="4695175"/>
              <a:ext cx="1371870" cy="2886846"/>
            </a:xfrm>
            <a:custGeom>
              <a:avLst/>
              <a:gdLst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25557 w 1371870"/>
                <a:gd name="connsiteY6" fmla="*/ 1742054 h 2886846"/>
                <a:gd name="connsiteX7" fmla="*/ 1371870 w 1371870"/>
                <a:gd name="connsiteY7" fmla="*/ 1768916 h 2886846"/>
                <a:gd name="connsiteX8" fmla="*/ 1371870 w 1371870"/>
                <a:gd name="connsiteY8" fmla="*/ 2797692 h 2886846"/>
                <a:gd name="connsiteX9" fmla="*/ 1218156 w 1371870"/>
                <a:gd name="connsiteY9" fmla="*/ 2886846 h 2886846"/>
                <a:gd name="connsiteX10" fmla="*/ 1218156 w 1371870"/>
                <a:gd name="connsiteY10" fmla="*/ 1679762 h 2886846"/>
                <a:gd name="connsiteX11" fmla="*/ 1264469 w 1371870"/>
                <a:gd name="connsiteY11" fmla="*/ 1706623 h 2886846"/>
                <a:gd name="connsiteX12" fmla="*/ 1264469 w 1371870"/>
                <a:gd name="connsiteY12" fmla="*/ 1706622 h 2886846"/>
                <a:gd name="connsiteX13" fmla="*/ 1218156 w 1371870"/>
                <a:gd name="connsiteY13" fmla="*/ 1679761 h 2886846"/>
                <a:gd name="connsiteX14" fmla="*/ 1218156 w 1371870"/>
                <a:gd name="connsiteY14" fmla="*/ 1502215 h 2886846"/>
                <a:gd name="connsiteX15" fmla="*/ 1218156 w 1371870"/>
                <a:gd name="connsiteY15" fmla="*/ 1502214 h 2886846"/>
                <a:gd name="connsiteX16" fmla="*/ 1218156 w 1371870"/>
                <a:gd name="connsiteY16" fmla="*/ 266700 h 2886846"/>
                <a:gd name="connsiteX17" fmla="*/ 153057 w 1371870"/>
                <a:gd name="connsiteY17" fmla="*/ 884458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25557 w 1371870"/>
                <a:gd name="connsiteY6" fmla="*/ 1742054 h 2886846"/>
                <a:gd name="connsiteX7" fmla="*/ 1371870 w 1371870"/>
                <a:gd name="connsiteY7" fmla="*/ 2797692 h 2886846"/>
                <a:gd name="connsiteX8" fmla="*/ 1218156 w 1371870"/>
                <a:gd name="connsiteY8" fmla="*/ 2886846 h 2886846"/>
                <a:gd name="connsiteX9" fmla="*/ 1218156 w 1371870"/>
                <a:gd name="connsiteY9" fmla="*/ 1679762 h 2886846"/>
                <a:gd name="connsiteX10" fmla="*/ 1264469 w 1371870"/>
                <a:gd name="connsiteY10" fmla="*/ 1706623 h 2886846"/>
                <a:gd name="connsiteX11" fmla="*/ 1264469 w 1371870"/>
                <a:gd name="connsiteY11" fmla="*/ 1706622 h 2886846"/>
                <a:gd name="connsiteX12" fmla="*/ 1218156 w 1371870"/>
                <a:gd name="connsiteY12" fmla="*/ 1679761 h 2886846"/>
                <a:gd name="connsiteX13" fmla="*/ 1218156 w 1371870"/>
                <a:gd name="connsiteY13" fmla="*/ 1502215 h 2886846"/>
                <a:gd name="connsiteX14" fmla="*/ 1218156 w 1371870"/>
                <a:gd name="connsiteY14" fmla="*/ 1502214 h 2886846"/>
                <a:gd name="connsiteX15" fmla="*/ 1218156 w 1371870"/>
                <a:gd name="connsiteY15" fmla="*/ 266700 h 2886846"/>
                <a:gd name="connsiteX16" fmla="*/ 153057 w 1371870"/>
                <a:gd name="connsiteY16" fmla="*/ 884458 h 2886846"/>
                <a:gd name="connsiteX17" fmla="*/ 0 w 1371870"/>
                <a:gd name="connsiteY17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25557 w 1371870"/>
                <a:gd name="connsiteY6" fmla="*/ 1742054 h 2886846"/>
                <a:gd name="connsiteX7" fmla="*/ 1371870 w 1371870"/>
                <a:gd name="connsiteY7" fmla="*/ 2797692 h 2886846"/>
                <a:gd name="connsiteX8" fmla="*/ 1218156 w 1371870"/>
                <a:gd name="connsiteY8" fmla="*/ 2886846 h 2886846"/>
                <a:gd name="connsiteX9" fmla="*/ 1218156 w 1371870"/>
                <a:gd name="connsiteY9" fmla="*/ 1679762 h 2886846"/>
                <a:gd name="connsiteX10" fmla="*/ 1264469 w 1371870"/>
                <a:gd name="connsiteY10" fmla="*/ 1706623 h 2886846"/>
                <a:gd name="connsiteX11" fmla="*/ 1218156 w 1371870"/>
                <a:gd name="connsiteY11" fmla="*/ 1679761 h 2886846"/>
                <a:gd name="connsiteX12" fmla="*/ 1218156 w 1371870"/>
                <a:gd name="connsiteY12" fmla="*/ 1502215 h 2886846"/>
                <a:gd name="connsiteX13" fmla="*/ 1218156 w 1371870"/>
                <a:gd name="connsiteY13" fmla="*/ 1502214 h 2886846"/>
                <a:gd name="connsiteX14" fmla="*/ 1218156 w 1371870"/>
                <a:gd name="connsiteY14" fmla="*/ 266700 h 2886846"/>
                <a:gd name="connsiteX15" fmla="*/ 153057 w 1371870"/>
                <a:gd name="connsiteY15" fmla="*/ 884458 h 2886846"/>
                <a:gd name="connsiteX16" fmla="*/ 0 w 1371870"/>
                <a:gd name="connsiteY16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71870 w 1371870"/>
                <a:gd name="connsiteY6" fmla="*/ 2797692 h 2886846"/>
                <a:gd name="connsiteX7" fmla="*/ 1218156 w 1371870"/>
                <a:gd name="connsiteY7" fmla="*/ 2886846 h 2886846"/>
                <a:gd name="connsiteX8" fmla="*/ 1218156 w 1371870"/>
                <a:gd name="connsiteY8" fmla="*/ 1679762 h 2886846"/>
                <a:gd name="connsiteX9" fmla="*/ 1264469 w 1371870"/>
                <a:gd name="connsiteY9" fmla="*/ 1706623 h 2886846"/>
                <a:gd name="connsiteX10" fmla="*/ 1218156 w 1371870"/>
                <a:gd name="connsiteY10" fmla="*/ 1679761 h 2886846"/>
                <a:gd name="connsiteX11" fmla="*/ 1218156 w 1371870"/>
                <a:gd name="connsiteY11" fmla="*/ 1502215 h 2886846"/>
                <a:gd name="connsiteX12" fmla="*/ 1218156 w 1371870"/>
                <a:gd name="connsiteY12" fmla="*/ 1502214 h 2886846"/>
                <a:gd name="connsiteX13" fmla="*/ 1218156 w 1371870"/>
                <a:gd name="connsiteY13" fmla="*/ 266700 h 2886846"/>
                <a:gd name="connsiteX14" fmla="*/ 153057 w 1371870"/>
                <a:gd name="connsiteY14" fmla="*/ 884458 h 2886846"/>
                <a:gd name="connsiteX15" fmla="*/ 0 w 1371870"/>
                <a:gd name="connsiteY15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25557 w 1371870"/>
                <a:gd name="connsiteY4" fmla="*/ 1742053 h 2886846"/>
                <a:gd name="connsiteX5" fmla="*/ 1371870 w 1371870"/>
                <a:gd name="connsiteY5" fmla="*/ 2797692 h 2886846"/>
                <a:gd name="connsiteX6" fmla="*/ 1218156 w 1371870"/>
                <a:gd name="connsiteY6" fmla="*/ 2886846 h 2886846"/>
                <a:gd name="connsiteX7" fmla="*/ 1218156 w 1371870"/>
                <a:gd name="connsiteY7" fmla="*/ 1679762 h 2886846"/>
                <a:gd name="connsiteX8" fmla="*/ 1264469 w 1371870"/>
                <a:gd name="connsiteY8" fmla="*/ 1706623 h 2886846"/>
                <a:gd name="connsiteX9" fmla="*/ 1218156 w 1371870"/>
                <a:gd name="connsiteY9" fmla="*/ 1679761 h 2886846"/>
                <a:gd name="connsiteX10" fmla="*/ 1218156 w 1371870"/>
                <a:gd name="connsiteY10" fmla="*/ 1502215 h 2886846"/>
                <a:gd name="connsiteX11" fmla="*/ 1218156 w 1371870"/>
                <a:gd name="connsiteY11" fmla="*/ 1502214 h 2886846"/>
                <a:gd name="connsiteX12" fmla="*/ 1218156 w 1371870"/>
                <a:gd name="connsiteY12" fmla="*/ 266700 h 2886846"/>
                <a:gd name="connsiteX13" fmla="*/ 153057 w 1371870"/>
                <a:gd name="connsiteY13" fmla="*/ 884458 h 2886846"/>
                <a:gd name="connsiteX14" fmla="*/ 0 w 1371870"/>
                <a:gd name="connsiteY14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2797692 h 2886846"/>
                <a:gd name="connsiteX5" fmla="*/ 1218156 w 1371870"/>
                <a:gd name="connsiteY5" fmla="*/ 2886846 h 2886846"/>
                <a:gd name="connsiteX6" fmla="*/ 1218156 w 1371870"/>
                <a:gd name="connsiteY6" fmla="*/ 1679762 h 2886846"/>
                <a:gd name="connsiteX7" fmla="*/ 1264469 w 1371870"/>
                <a:gd name="connsiteY7" fmla="*/ 1706623 h 2886846"/>
                <a:gd name="connsiteX8" fmla="*/ 1218156 w 1371870"/>
                <a:gd name="connsiteY8" fmla="*/ 1679761 h 2886846"/>
                <a:gd name="connsiteX9" fmla="*/ 1218156 w 1371870"/>
                <a:gd name="connsiteY9" fmla="*/ 1502215 h 2886846"/>
                <a:gd name="connsiteX10" fmla="*/ 1218156 w 1371870"/>
                <a:gd name="connsiteY10" fmla="*/ 1502214 h 2886846"/>
                <a:gd name="connsiteX11" fmla="*/ 1218156 w 1371870"/>
                <a:gd name="connsiteY11" fmla="*/ 266700 h 2886846"/>
                <a:gd name="connsiteX12" fmla="*/ 153057 w 1371870"/>
                <a:gd name="connsiteY12" fmla="*/ 884458 h 2886846"/>
                <a:gd name="connsiteX13" fmla="*/ 0 w 1371870"/>
                <a:gd name="connsiteY13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1679762 h 2886846"/>
                <a:gd name="connsiteX6" fmla="*/ 1264469 w 1371870"/>
                <a:gd name="connsiteY6" fmla="*/ 1706623 h 2886846"/>
                <a:gd name="connsiteX7" fmla="*/ 1218156 w 1371870"/>
                <a:gd name="connsiteY7" fmla="*/ 1679761 h 2886846"/>
                <a:gd name="connsiteX8" fmla="*/ 1218156 w 1371870"/>
                <a:gd name="connsiteY8" fmla="*/ 1502215 h 2886846"/>
                <a:gd name="connsiteX9" fmla="*/ 1218156 w 1371870"/>
                <a:gd name="connsiteY9" fmla="*/ 1502214 h 2886846"/>
                <a:gd name="connsiteX10" fmla="*/ 1218156 w 1371870"/>
                <a:gd name="connsiteY10" fmla="*/ 266700 h 2886846"/>
                <a:gd name="connsiteX11" fmla="*/ 153057 w 1371870"/>
                <a:gd name="connsiteY11" fmla="*/ 884458 h 2886846"/>
                <a:gd name="connsiteX12" fmla="*/ 0 w 1371870"/>
                <a:gd name="connsiteY12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1679762 h 2886846"/>
                <a:gd name="connsiteX6" fmla="*/ 1264469 w 1371870"/>
                <a:gd name="connsiteY6" fmla="*/ 1706623 h 2886846"/>
                <a:gd name="connsiteX7" fmla="*/ 1218156 w 1371870"/>
                <a:gd name="connsiteY7" fmla="*/ 1502215 h 2886846"/>
                <a:gd name="connsiteX8" fmla="*/ 1218156 w 1371870"/>
                <a:gd name="connsiteY8" fmla="*/ 1502214 h 2886846"/>
                <a:gd name="connsiteX9" fmla="*/ 1218156 w 1371870"/>
                <a:gd name="connsiteY9" fmla="*/ 266700 h 2886846"/>
                <a:gd name="connsiteX10" fmla="*/ 153057 w 1371870"/>
                <a:gd name="connsiteY10" fmla="*/ 884458 h 2886846"/>
                <a:gd name="connsiteX11" fmla="*/ 0 w 1371870"/>
                <a:gd name="connsiteY11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64469 w 1371870"/>
                <a:gd name="connsiteY5" fmla="*/ 1706623 h 2886846"/>
                <a:gd name="connsiteX6" fmla="*/ 1218156 w 1371870"/>
                <a:gd name="connsiteY6" fmla="*/ 1502215 h 2886846"/>
                <a:gd name="connsiteX7" fmla="*/ 1218156 w 1371870"/>
                <a:gd name="connsiteY7" fmla="*/ 1502214 h 2886846"/>
                <a:gd name="connsiteX8" fmla="*/ 1218156 w 1371870"/>
                <a:gd name="connsiteY8" fmla="*/ 266700 h 2886846"/>
                <a:gd name="connsiteX9" fmla="*/ 153057 w 1371870"/>
                <a:gd name="connsiteY9" fmla="*/ 884458 h 2886846"/>
                <a:gd name="connsiteX10" fmla="*/ 0 w 1371870"/>
                <a:gd name="connsiteY10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64469 w 1371870"/>
                <a:gd name="connsiteY5" fmla="*/ 1706623 h 2886846"/>
                <a:gd name="connsiteX6" fmla="*/ 1218156 w 1371870"/>
                <a:gd name="connsiteY6" fmla="*/ 1502215 h 2886846"/>
                <a:gd name="connsiteX7" fmla="*/ 1218156 w 1371870"/>
                <a:gd name="connsiteY7" fmla="*/ 266700 h 2886846"/>
                <a:gd name="connsiteX8" fmla="*/ 153057 w 1371870"/>
                <a:gd name="connsiteY8" fmla="*/ 884458 h 2886846"/>
                <a:gd name="connsiteX9" fmla="*/ 0 w 1371870"/>
                <a:gd name="connsiteY9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1502215 h 2886846"/>
                <a:gd name="connsiteX6" fmla="*/ 1218156 w 1371870"/>
                <a:gd name="connsiteY6" fmla="*/ 266700 h 2886846"/>
                <a:gd name="connsiteX7" fmla="*/ 153057 w 1371870"/>
                <a:gd name="connsiteY7" fmla="*/ 884458 h 2886846"/>
                <a:gd name="connsiteX8" fmla="*/ 0 w 1371870"/>
                <a:gd name="connsiteY8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266700 h 2886846"/>
                <a:gd name="connsiteX6" fmla="*/ 153057 w 1371870"/>
                <a:gd name="connsiteY6" fmla="*/ 884458 h 2886846"/>
                <a:gd name="connsiteX7" fmla="*/ 0 w 1371870"/>
                <a:gd name="connsiteY7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2797692 h 2886846"/>
                <a:gd name="connsiteX3" fmla="*/ 1218156 w 1371870"/>
                <a:gd name="connsiteY3" fmla="*/ 2886846 h 2886846"/>
                <a:gd name="connsiteX4" fmla="*/ 1218156 w 1371870"/>
                <a:gd name="connsiteY4" fmla="*/ 266700 h 2886846"/>
                <a:gd name="connsiteX5" fmla="*/ 153057 w 1371870"/>
                <a:gd name="connsiteY5" fmla="*/ 884458 h 2886846"/>
                <a:gd name="connsiteX6" fmla="*/ 0 w 1371870"/>
                <a:gd name="connsiteY6" fmla="*/ 795685 h 288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870" h="2886846">
                  <a:moveTo>
                    <a:pt x="0" y="795685"/>
                  </a:moveTo>
                  <a:lnTo>
                    <a:pt x="1371870" y="0"/>
                  </a:lnTo>
                  <a:lnTo>
                    <a:pt x="1371870" y="2797692"/>
                  </a:lnTo>
                  <a:lnTo>
                    <a:pt x="1218156" y="2886846"/>
                  </a:lnTo>
                  <a:lnTo>
                    <a:pt x="1218156" y="266700"/>
                  </a:lnTo>
                  <a:lnTo>
                    <a:pt x="153057" y="884458"/>
                  </a:lnTo>
                  <a:lnTo>
                    <a:pt x="0" y="79568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0A534BB-0C13-9E57-45ED-3FA0043E1FA1}"/>
                </a:ext>
              </a:extLst>
            </p:cNvPr>
            <p:cNvSpPr/>
            <p:nvPr/>
          </p:nvSpPr>
          <p:spPr bwMode="auto">
            <a:xfrm rot="1751551">
              <a:off x="-315158" y="3546370"/>
              <a:ext cx="1389243" cy="3080352"/>
            </a:xfrm>
            <a:custGeom>
              <a:avLst/>
              <a:gdLst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04383 w 1389243"/>
                <a:gd name="connsiteY5" fmla="*/ 1729080 h 3080352"/>
                <a:gd name="connsiteX6" fmla="*/ 1360901 w 1389243"/>
                <a:gd name="connsiteY6" fmla="*/ 1762630 h 3080352"/>
                <a:gd name="connsiteX7" fmla="*/ 1341105 w 1389243"/>
                <a:gd name="connsiteY7" fmla="*/ 2993754 h 3080352"/>
                <a:gd name="connsiteX8" fmla="*/ 1186109 w 1389243"/>
                <a:gd name="connsiteY8" fmla="*/ 3080352 h 3080352"/>
                <a:gd name="connsiteX9" fmla="*/ 1208750 w 1389243"/>
                <a:gd name="connsiteY9" fmla="*/ 1672312 h 3080352"/>
                <a:gd name="connsiteX10" fmla="*/ 1243295 w 1389243"/>
                <a:gd name="connsiteY10" fmla="*/ 1692818 h 3080352"/>
                <a:gd name="connsiteX11" fmla="*/ 1243295 w 1389243"/>
                <a:gd name="connsiteY11" fmla="*/ 1692818 h 3080352"/>
                <a:gd name="connsiteX12" fmla="*/ 1208750 w 1389243"/>
                <a:gd name="connsiteY12" fmla="*/ 1672312 h 3080352"/>
                <a:gd name="connsiteX13" fmla="*/ 1211595 w 1389243"/>
                <a:gd name="connsiteY13" fmla="*/ 1495397 h 3080352"/>
                <a:gd name="connsiteX14" fmla="*/ 1243295 w 1389243"/>
                <a:gd name="connsiteY14" fmla="*/ 1514214 h 3080352"/>
                <a:gd name="connsiteX15" fmla="*/ 1243295 w 1389243"/>
                <a:gd name="connsiteY15" fmla="*/ 1514214 h 3080352"/>
                <a:gd name="connsiteX16" fmla="*/ 1211595 w 1389243"/>
                <a:gd name="connsiteY16" fmla="*/ 1495397 h 3080352"/>
                <a:gd name="connsiteX17" fmla="*/ 1231391 w 1389243"/>
                <a:gd name="connsiteY17" fmla="*/ 264272 h 3080352"/>
                <a:gd name="connsiteX18" fmla="*/ 152804 w 1389243"/>
                <a:gd name="connsiteY18" fmla="*/ 866889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43295 w 1389243"/>
                <a:gd name="connsiteY10" fmla="*/ 1692818 h 3080352"/>
                <a:gd name="connsiteX11" fmla="*/ 1208750 w 1389243"/>
                <a:gd name="connsiteY11" fmla="*/ 1672312 h 3080352"/>
                <a:gd name="connsiteX12" fmla="*/ 1211595 w 1389243"/>
                <a:gd name="connsiteY12" fmla="*/ 1495397 h 3080352"/>
                <a:gd name="connsiteX13" fmla="*/ 1243295 w 1389243"/>
                <a:gd name="connsiteY13" fmla="*/ 1514214 h 3080352"/>
                <a:gd name="connsiteX14" fmla="*/ 1243295 w 1389243"/>
                <a:gd name="connsiteY14" fmla="*/ 1514214 h 3080352"/>
                <a:gd name="connsiteX15" fmla="*/ 1211595 w 1389243"/>
                <a:gd name="connsiteY15" fmla="*/ 1495397 h 3080352"/>
                <a:gd name="connsiteX16" fmla="*/ 1231391 w 1389243"/>
                <a:gd name="connsiteY16" fmla="*/ 264272 h 3080352"/>
                <a:gd name="connsiteX17" fmla="*/ 152804 w 1389243"/>
                <a:gd name="connsiteY17" fmla="*/ 866889 h 3080352"/>
                <a:gd name="connsiteX18" fmla="*/ 0 w 1389243"/>
                <a:gd name="connsiteY18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43295 w 1389243"/>
                <a:gd name="connsiteY10" fmla="*/ 1692818 h 3080352"/>
                <a:gd name="connsiteX11" fmla="*/ 1211595 w 1389243"/>
                <a:gd name="connsiteY11" fmla="*/ 1495397 h 3080352"/>
                <a:gd name="connsiteX12" fmla="*/ 1243295 w 1389243"/>
                <a:gd name="connsiteY12" fmla="*/ 1514214 h 3080352"/>
                <a:gd name="connsiteX13" fmla="*/ 1243295 w 1389243"/>
                <a:gd name="connsiteY13" fmla="*/ 1514214 h 3080352"/>
                <a:gd name="connsiteX14" fmla="*/ 1211595 w 1389243"/>
                <a:gd name="connsiteY14" fmla="*/ 1495397 h 3080352"/>
                <a:gd name="connsiteX15" fmla="*/ 1231391 w 1389243"/>
                <a:gd name="connsiteY15" fmla="*/ 264272 h 3080352"/>
                <a:gd name="connsiteX16" fmla="*/ 152804 w 1389243"/>
                <a:gd name="connsiteY16" fmla="*/ 866889 h 3080352"/>
                <a:gd name="connsiteX17" fmla="*/ 0 w 1389243"/>
                <a:gd name="connsiteY17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11595 w 1389243"/>
                <a:gd name="connsiteY10" fmla="*/ 1495397 h 3080352"/>
                <a:gd name="connsiteX11" fmla="*/ 1243295 w 1389243"/>
                <a:gd name="connsiteY11" fmla="*/ 1514214 h 3080352"/>
                <a:gd name="connsiteX12" fmla="*/ 1243295 w 1389243"/>
                <a:gd name="connsiteY12" fmla="*/ 1514214 h 3080352"/>
                <a:gd name="connsiteX13" fmla="*/ 1211595 w 1389243"/>
                <a:gd name="connsiteY13" fmla="*/ 1495397 h 3080352"/>
                <a:gd name="connsiteX14" fmla="*/ 1231391 w 1389243"/>
                <a:gd name="connsiteY14" fmla="*/ 264272 h 3080352"/>
                <a:gd name="connsiteX15" fmla="*/ 152804 w 1389243"/>
                <a:gd name="connsiteY15" fmla="*/ 866889 h 3080352"/>
                <a:gd name="connsiteX16" fmla="*/ 0 w 1389243"/>
                <a:gd name="connsiteY16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11595 w 1389243"/>
                <a:gd name="connsiteY10" fmla="*/ 1495397 h 3080352"/>
                <a:gd name="connsiteX11" fmla="*/ 1243295 w 1389243"/>
                <a:gd name="connsiteY11" fmla="*/ 1514214 h 3080352"/>
                <a:gd name="connsiteX12" fmla="*/ 1211595 w 1389243"/>
                <a:gd name="connsiteY12" fmla="*/ 1495397 h 3080352"/>
                <a:gd name="connsiteX13" fmla="*/ 1231391 w 1389243"/>
                <a:gd name="connsiteY13" fmla="*/ 264272 h 3080352"/>
                <a:gd name="connsiteX14" fmla="*/ 152804 w 1389243"/>
                <a:gd name="connsiteY14" fmla="*/ 866889 h 3080352"/>
                <a:gd name="connsiteX15" fmla="*/ 0 w 1389243"/>
                <a:gd name="connsiteY15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11595 w 1389243"/>
                <a:gd name="connsiteY10" fmla="*/ 1495397 h 3080352"/>
                <a:gd name="connsiteX11" fmla="*/ 1243295 w 1389243"/>
                <a:gd name="connsiteY11" fmla="*/ 1514214 h 3080352"/>
                <a:gd name="connsiteX12" fmla="*/ 1231391 w 1389243"/>
                <a:gd name="connsiteY12" fmla="*/ 264272 h 3080352"/>
                <a:gd name="connsiteX13" fmla="*/ 152804 w 1389243"/>
                <a:gd name="connsiteY13" fmla="*/ 866889 h 3080352"/>
                <a:gd name="connsiteX14" fmla="*/ 0 w 1389243"/>
                <a:gd name="connsiteY14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0901 w 1389243"/>
                <a:gd name="connsiteY2" fmla="*/ 1762630 h 3080352"/>
                <a:gd name="connsiteX3" fmla="*/ 1304383 w 1389243"/>
                <a:gd name="connsiteY3" fmla="*/ 1729080 h 3080352"/>
                <a:gd name="connsiteX4" fmla="*/ 1360901 w 1389243"/>
                <a:gd name="connsiteY4" fmla="*/ 1762630 h 3080352"/>
                <a:gd name="connsiteX5" fmla="*/ 1341105 w 1389243"/>
                <a:gd name="connsiteY5" fmla="*/ 2993754 h 3080352"/>
                <a:gd name="connsiteX6" fmla="*/ 1186109 w 1389243"/>
                <a:gd name="connsiteY6" fmla="*/ 3080352 h 3080352"/>
                <a:gd name="connsiteX7" fmla="*/ 1208750 w 1389243"/>
                <a:gd name="connsiteY7" fmla="*/ 1672312 h 3080352"/>
                <a:gd name="connsiteX8" fmla="*/ 1243295 w 1389243"/>
                <a:gd name="connsiteY8" fmla="*/ 1692818 h 3080352"/>
                <a:gd name="connsiteX9" fmla="*/ 1211595 w 1389243"/>
                <a:gd name="connsiteY9" fmla="*/ 1495397 h 3080352"/>
                <a:gd name="connsiteX10" fmla="*/ 1243295 w 1389243"/>
                <a:gd name="connsiteY10" fmla="*/ 1514214 h 3080352"/>
                <a:gd name="connsiteX11" fmla="*/ 1231391 w 1389243"/>
                <a:gd name="connsiteY11" fmla="*/ 264272 h 3080352"/>
                <a:gd name="connsiteX12" fmla="*/ 152804 w 1389243"/>
                <a:gd name="connsiteY12" fmla="*/ 866889 h 3080352"/>
                <a:gd name="connsiteX13" fmla="*/ 0 w 1389243"/>
                <a:gd name="connsiteY13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0901 w 1389243"/>
                <a:gd name="connsiteY2" fmla="*/ 1762630 h 3080352"/>
                <a:gd name="connsiteX3" fmla="*/ 1304383 w 1389243"/>
                <a:gd name="connsiteY3" fmla="*/ 1729080 h 3080352"/>
                <a:gd name="connsiteX4" fmla="*/ 1341105 w 1389243"/>
                <a:gd name="connsiteY4" fmla="*/ 2993754 h 3080352"/>
                <a:gd name="connsiteX5" fmla="*/ 1186109 w 1389243"/>
                <a:gd name="connsiteY5" fmla="*/ 3080352 h 3080352"/>
                <a:gd name="connsiteX6" fmla="*/ 1208750 w 1389243"/>
                <a:gd name="connsiteY6" fmla="*/ 1672312 h 3080352"/>
                <a:gd name="connsiteX7" fmla="*/ 1243295 w 1389243"/>
                <a:gd name="connsiteY7" fmla="*/ 1692818 h 3080352"/>
                <a:gd name="connsiteX8" fmla="*/ 1211595 w 1389243"/>
                <a:gd name="connsiteY8" fmla="*/ 1495397 h 3080352"/>
                <a:gd name="connsiteX9" fmla="*/ 1243295 w 1389243"/>
                <a:gd name="connsiteY9" fmla="*/ 1514214 h 3080352"/>
                <a:gd name="connsiteX10" fmla="*/ 1231391 w 1389243"/>
                <a:gd name="connsiteY10" fmla="*/ 264272 h 3080352"/>
                <a:gd name="connsiteX11" fmla="*/ 152804 w 1389243"/>
                <a:gd name="connsiteY11" fmla="*/ 866889 h 3080352"/>
                <a:gd name="connsiteX12" fmla="*/ 0 w 1389243"/>
                <a:gd name="connsiteY12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0901 w 1389243"/>
                <a:gd name="connsiteY2" fmla="*/ 1762630 h 3080352"/>
                <a:gd name="connsiteX3" fmla="*/ 1341105 w 1389243"/>
                <a:gd name="connsiteY3" fmla="*/ 2993754 h 3080352"/>
                <a:gd name="connsiteX4" fmla="*/ 1186109 w 1389243"/>
                <a:gd name="connsiteY4" fmla="*/ 3080352 h 3080352"/>
                <a:gd name="connsiteX5" fmla="*/ 1208750 w 1389243"/>
                <a:gd name="connsiteY5" fmla="*/ 1672312 h 3080352"/>
                <a:gd name="connsiteX6" fmla="*/ 1243295 w 1389243"/>
                <a:gd name="connsiteY6" fmla="*/ 1692818 h 3080352"/>
                <a:gd name="connsiteX7" fmla="*/ 1211595 w 1389243"/>
                <a:gd name="connsiteY7" fmla="*/ 1495397 h 3080352"/>
                <a:gd name="connsiteX8" fmla="*/ 1243295 w 1389243"/>
                <a:gd name="connsiteY8" fmla="*/ 1514214 h 3080352"/>
                <a:gd name="connsiteX9" fmla="*/ 1231391 w 1389243"/>
                <a:gd name="connsiteY9" fmla="*/ 264272 h 3080352"/>
                <a:gd name="connsiteX10" fmla="*/ 152804 w 1389243"/>
                <a:gd name="connsiteY10" fmla="*/ 866889 h 3080352"/>
                <a:gd name="connsiteX11" fmla="*/ 0 w 1389243"/>
                <a:gd name="connsiteY11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08750 w 1389243"/>
                <a:gd name="connsiteY4" fmla="*/ 1672312 h 3080352"/>
                <a:gd name="connsiteX5" fmla="*/ 1243295 w 1389243"/>
                <a:gd name="connsiteY5" fmla="*/ 1692818 h 3080352"/>
                <a:gd name="connsiteX6" fmla="*/ 1211595 w 1389243"/>
                <a:gd name="connsiteY6" fmla="*/ 1495397 h 3080352"/>
                <a:gd name="connsiteX7" fmla="*/ 1243295 w 1389243"/>
                <a:gd name="connsiteY7" fmla="*/ 1514214 h 3080352"/>
                <a:gd name="connsiteX8" fmla="*/ 1231391 w 1389243"/>
                <a:gd name="connsiteY8" fmla="*/ 264272 h 3080352"/>
                <a:gd name="connsiteX9" fmla="*/ 152804 w 1389243"/>
                <a:gd name="connsiteY9" fmla="*/ 866889 h 3080352"/>
                <a:gd name="connsiteX10" fmla="*/ 0 w 1389243"/>
                <a:gd name="connsiteY10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08750 w 1389243"/>
                <a:gd name="connsiteY4" fmla="*/ 1672312 h 3080352"/>
                <a:gd name="connsiteX5" fmla="*/ 1211595 w 1389243"/>
                <a:gd name="connsiteY5" fmla="*/ 1495397 h 3080352"/>
                <a:gd name="connsiteX6" fmla="*/ 1243295 w 1389243"/>
                <a:gd name="connsiteY6" fmla="*/ 1514214 h 3080352"/>
                <a:gd name="connsiteX7" fmla="*/ 1231391 w 1389243"/>
                <a:gd name="connsiteY7" fmla="*/ 264272 h 3080352"/>
                <a:gd name="connsiteX8" fmla="*/ 152804 w 1389243"/>
                <a:gd name="connsiteY8" fmla="*/ 866889 h 3080352"/>
                <a:gd name="connsiteX9" fmla="*/ 0 w 1389243"/>
                <a:gd name="connsiteY9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11595 w 1389243"/>
                <a:gd name="connsiteY4" fmla="*/ 1495397 h 3080352"/>
                <a:gd name="connsiteX5" fmla="*/ 1243295 w 1389243"/>
                <a:gd name="connsiteY5" fmla="*/ 1514214 h 3080352"/>
                <a:gd name="connsiteX6" fmla="*/ 1231391 w 1389243"/>
                <a:gd name="connsiteY6" fmla="*/ 264272 h 3080352"/>
                <a:gd name="connsiteX7" fmla="*/ 152804 w 1389243"/>
                <a:gd name="connsiteY7" fmla="*/ 866889 h 3080352"/>
                <a:gd name="connsiteX8" fmla="*/ 0 w 1389243"/>
                <a:gd name="connsiteY8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11595 w 1389243"/>
                <a:gd name="connsiteY4" fmla="*/ 1495397 h 3080352"/>
                <a:gd name="connsiteX5" fmla="*/ 1231391 w 1389243"/>
                <a:gd name="connsiteY5" fmla="*/ 264272 h 3080352"/>
                <a:gd name="connsiteX6" fmla="*/ 152804 w 1389243"/>
                <a:gd name="connsiteY6" fmla="*/ 866889 h 3080352"/>
                <a:gd name="connsiteX7" fmla="*/ 0 w 1389243"/>
                <a:gd name="connsiteY7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31391 w 1389243"/>
                <a:gd name="connsiteY4" fmla="*/ 264272 h 3080352"/>
                <a:gd name="connsiteX5" fmla="*/ 152804 w 1389243"/>
                <a:gd name="connsiteY5" fmla="*/ 866889 h 3080352"/>
                <a:gd name="connsiteX6" fmla="*/ 0 w 1389243"/>
                <a:gd name="connsiteY6" fmla="*/ 776183 h 308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9243" h="3080352">
                  <a:moveTo>
                    <a:pt x="0" y="776183"/>
                  </a:moveTo>
                  <a:lnTo>
                    <a:pt x="1389243" y="0"/>
                  </a:lnTo>
                  <a:lnTo>
                    <a:pt x="1341105" y="2993754"/>
                  </a:lnTo>
                  <a:lnTo>
                    <a:pt x="1186109" y="3080352"/>
                  </a:lnTo>
                  <a:lnTo>
                    <a:pt x="1231391" y="264272"/>
                  </a:lnTo>
                  <a:lnTo>
                    <a:pt x="152804" y="866889"/>
                  </a:lnTo>
                  <a:lnTo>
                    <a:pt x="0" y="776183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E2DD13CA-886B-9941-112D-83A07844C776}"/>
                </a:ext>
              </a:extLst>
            </p:cNvPr>
            <p:cNvSpPr/>
            <p:nvPr/>
          </p:nvSpPr>
          <p:spPr bwMode="auto">
            <a:xfrm rot="19800000">
              <a:off x="-943164" y="2992677"/>
              <a:ext cx="1201262" cy="2876271"/>
            </a:xfrm>
            <a:custGeom>
              <a:avLst/>
              <a:gdLst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5059 w 1201262"/>
                <a:gd name="connsiteY8" fmla="*/ 1468052 h 2876271"/>
                <a:gd name="connsiteX9" fmla="*/ 1044706 w 1201262"/>
                <a:gd name="connsiteY9" fmla="*/ 1290354 h 2876271"/>
                <a:gd name="connsiteX10" fmla="*/ 1044705 w 1201262"/>
                <a:gd name="connsiteY10" fmla="*/ 1290354 h 2876271"/>
                <a:gd name="connsiteX11" fmla="*/ 1042670 w 1201262"/>
                <a:gd name="connsiteY11" fmla="*/ 265103 h 2876271"/>
                <a:gd name="connsiteX12" fmla="*/ 153759 w 1201262"/>
                <a:gd name="connsiteY12" fmla="*/ 775966 h 2876271"/>
                <a:gd name="connsiteX13" fmla="*/ 0 w 1201262"/>
                <a:gd name="connsiteY13" fmla="*/ 687193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5059 w 1201262"/>
                <a:gd name="connsiteY8" fmla="*/ 1468052 h 2876271"/>
                <a:gd name="connsiteX9" fmla="*/ 1044706 w 1201262"/>
                <a:gd name="connsiteY9" fmla="*/ 1290354 h 2876271"/>
                <a:gd name="connsiteX10" fmla="*/ 1042670 w 1201262"/>
                <a:gd name="connsiteY10" fmla="*/ 265103 h 2876271"/>
                <a:gd name="connsiteX11" fmla="*/ 153759 w 1201262"/>
                <a:gd name="connsiteY11" fmla="*/ 775966 h 2876271"/>
                <a:gd name="connsiteX12" fmla="*/ 0 w 1201262"/>
                <a:gd name="connsiteY12" fmla="*/ 687193 h 2876271"/>
                <a:gd name="connsiteX13" fmla="*/ 1195727 w 1201262"/>
                <a:gd name="connsiteY13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5059 w 1201262"/>
                <a:gd name="connsiteY8" fmla="*/ 1468052 h 2876271"/>
                <a:gd name="connsiteX9" fmla="*/ 1042670 w 1201262"/>
                <a:gd name="connsiteY9" fmla="*/ 265103 h 2876271"/>
                <a:gd name="connsiteX10" fmla="*/ 153759 w 1201262"/>
                <a:gd name="connsiteY10" fmla="*/ 775966 h 2876271"/>
                <a:gd name="connsiteX11" fmla="*/ 0 w 1201262"/>
                <a:gd name="connsiteY11" fmla="*/ 687193 h 2876271"/>
                <a:gd name="connsiteX12" fmla="*/ 1195727 w 1201262"/>
                <a:gd name="connsiteY12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2670 w 1201262"/>
                <a:gd name="connsiteY8" fmla="*/ 265103 h 2876271"/>
                <a:gd name="connsiteX9" fmla="*/ 153759 w 1201262"/>
                <a:gd name="connsiteY9" fmla="*/ 775966 h 2876271"/>
                <a:gd name="connsiteX10" fmla="*/ 0 w 1201262"/>
                <a:gd name="connsiteY10" fmla="*/ 687193 h 2876271"/>
                <a:gd name="connsiteX11" fmla="*/ 1195727 w 1201262"/>
                <a:gd name="connsiteY11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819 w 1201262"/>
                <a:gd name="connsiteY2" fmla="*/ 1556825 h 2876271"/>
                <a:gd name="connsiteX3" fmla="*/ 1198818 w 1201262"/>
                <a:gd name="connsiteY3" fmla="*/ 1556825 h 2876271"/>
                <a:gd name="connsiteX4" fmla="*/ 1201262 w 1201262"/>
                <a:gd name="connsiteY4" fmla="*/ 2788106 h 2876271"/>
                <a:gd name="connsiteX5" fmla="*/ 1047854 w 1201262"/>
                <a:gd name="connsiteY5" fmla="*/ 2876271 h 2876271"/>
                <a:gd name="connsiteX6" fmla="*/ 1045058 w 1201262"/>
                <a:gd name="connsiteY6" fmla="*/ 1468051 h 2876271"/>
                <a:gd name="connsiteX7" fmla="*/ 1042670 w 1201262"/>
                <a:gd name="connsiteY7" fmla="*/ 265103 h 2876271"/>
                <a:gd name="connsiteX8" fmla="*/ 153759 w 1201262"/>
                <a:gd name="connsiteY8" fmla="*/ 775966 h 2876271"/>
                <a:gd name="connsiteX9" fmla="*/ 0 w 1201262"/>
                <a:gd name="connsiteY9" fmla="*/ 687193 h 2876271"/>
                <a:gd name="connsiteX10" fmla="*/ 1195727 w 1201262"/>
                <a:gd name="connsiteY10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819 w 1201262"/>
                <a:gd name="connsiteY2" fmla="*/ 1556825 h 2876271"/>
                <a:gd name="connsiteX3" fmla="*/ 1201262 w 1201262"/>
                <a:gd name="connsiteY3" fmla="*/ 2788106 h 2876271"/>
                <a:gd name="connsiteX4" fmla="*/ 1047854 w 1201262"/>
                <a:gd name="connsiteY4" fmla="*/ 2876271 h 2876271"/>
                <a:gd name="connsiteX5" fmla="*/ 1045058 w 1201262"/>
                <a:gd name="connsiteY5" fmla="*/ 1468051 h 2876271"/>
                <a:gd name="connsiteX6" fmla="*/ 1042670 w 1201262"/>
                <a:gd name="connsiteY6" fmla="*/ 265103 h 2876271"/>
                <a:gd name="connsiteX7" fmla="*/ 153759 w 1201262"/>
                <a:gd name="connsiteY7" fmla="*/ 775966 h 2876271"/>
                <a:gd name="connsiteX8" fmla="*/ 0 w 1201262"/>
                <a:gd name="connsiteY8" fmla="*/ 687193 h 2876271"/>
                <a:gd name="connsiteX9" fmla="*/ 1195727 w 1201262"/>
                <a:gd name="connsiteY9" fmla="*/ 0 h 2876271"/>
                <a:gd name="connsiteX0" fmla="*/ 1195727 w 1285129"/>
                <a:gd name="connsiteY0" fmla="*/ 0 h 2876271"/>
                <a:gd name="connsiteX1" fmla="*/ 1198819 w 1285129"/>
                <a:gd name="connsiteY1" fmla="*/ 1556825 h 2876271"/>
                <a:gd name="connsiteX2" fmla="*/ 1201262 w 1285129"/>
                <a:gd name="connsiteY2" fmla="*/ 2788106 h 2876271"/>
                <a:gd name="connsiteX3" fmla="*/ 1047854 w 1285129"/>
                <a:gd name="connsiteY3" fmla="*/ 2876271 h 2876271"/>
                <a:gd name="connsiteX4" fmla="*/ 1045058 w 1285129"/>
                <a:gd name="connsiteY4" fmla="*/ 1468051 h 2876271"/>
                <a:gd name="connsiteX5" fmla="*/ 1042670 w 1285129"/>
                <a:gd name="connsiteY5" fmla="*/ 265103 h 2876271"/>
                <a:gd name="connsiteX6" fmla="*/ 153759 w 1285129"/>
                <a:gd name="connsiteY6" fmla="*/ 775966 h 2876271"/>
                <a:gd name="connsiteX7" fmla="*/ 0 w 1285129"/>
                <a:gd name="connsiteY7" fmla="*/ 687193 h 2876271"/>
                <a:gd name="connsiteX8" fmla="*/ 1195727 w 1285129"/>
                <a:gd name="connsiteY8" fmla="*/ 0 h 2876271"/>
                <a:gd name="connsiteX0" fmla="*/ 1195727 w 1292062"/>
                <a:gd name="connsiteY0" fmla="*/ 0 h 2876271"/>
                <a:gd name="connsiteX1" fmla="*/ 1201262 w 1292062"/>
                <a:gd name="connsiteY1" fmla="*/ 2788106 h 2876271"/>
                <a:gd name="connsiteX2" fmla="*/ 1047854 w 1292062"/>
                <a:gd name="connsiteY2" fmla="*/ 2876271 h 2876271"/>
                <a:gd name="connsiteX3" fmla="*/ 1045058 w 1292062"/>
                <a:gd name="connsiteY3" fmla="*/ 1468051 h 2876271"/>
                <a:gd name="connsiteX4" fmla="*/ 1042670 w 1292062"/>
                <a:gd name="connsiteY4" fmla="*/ 265103 h 2876271"/>
                <a:gd name="connsiteX5" fmla="*/ 153759 w 1292062"/>
                <a:gd name="connsiteY5" fmla="*/ 775966 h 2876271"/>
                <a:gd name="connsiteX6" fmla="*/ 0 w 1292062"/>
                <a:gd name="connsiteY6" fmla="*/ 687193 h 2876271"/>
                <a:gd name="connsiteX7" fmla="*/ 1195727 w 1292062"/>
                <a:gd name="connsiteY7" fmla="*/ 0 h 2876271"/>
                <a:gd name="connsiteX0" fmla="*/ 1195727 w 1292062"/>
                <a:gd name="connsiteY0" fmla="*/ 0 h 2876271"/>
                <a:gd name="connsiteX1" fmla="*/ 1201262 w 1292062"/>
                <a:gd name="connsiteY1" fmla="*/ 2788106 h 2876271"/>
                <a:gd name="connsiteX2" fmla="*/ 1047854 w 1292062"/>
                <a:gd name="connsiteY2" fmla="*/ 2876271 h 2876271"/>
                <a:gd name="connsiteX3" fmla="*/ 1042670 w 1292062"/>
                <a:gd name="connsiteY3" fmla="*/ 265103 h 2876271"/>
                <a:gd name="connsiteX4" fmla="*/ 153759 w 1292062"/>
                <a:gd name="connsiteY4" fmla="*/ 775966 h 2876271"/>
                <a:gd name="connsiteX5" fmla="*/ 0 w 1292062"/>
                <a:gd name="connsiteY5" fmla="*/ 687193 h 2876271"/>
                <a:gd name="connsiteX6" fmla="*/ 1195727 w 1292062"/>
                <a:gd name="connsiteY6" fmla="*/ 0 h 2876271"/>
                <a:gd name="connsiteX0" fmla="*/ 1195727 w 1201262"/>
                <a:gd name="connsiteY0" fmla="*/ 0 h 2876271"/>
                <a:gd name="connsiteX1" fmla="*/ 1201262 w 1201262"/>
                <a:gd name="connsiteY1" fmla="*/ 2788106 h 2876271"/>
                <a:gd name="connsiteX2" fmla="*/ 1047854 w 1201262"/>
                <a:gd name="connsiteY2" fmla="*/ 2876271 h 2876271"/>
                <a:gd name="connsiteX3" fmla="*/ 1042670 w 1201262"/>
                <a:gd name="connsiteY3" fmla="*/ 265103 h 2876271"/>
                <a:gd name="connsiteX4" fmla="*/ 153759 w 1201262"/>
                <a:gd name="connsiteY4" fmla="*/ 775966 h 2876271"/>
                <a:gd name="connsiteX5" fmla="*/ 0 w 1201262"/>
                <a:gd name="connsiteY5" fmla="*/ 687193 h 2876271"/>
                <a:gd name="connsiteX6" fmla="*/ 1195727 w 1201262"/>
                <a:gd name="connsiteY6" fmla="*/ 0 h 287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1262" h="2876271">
                  <a:moveTo>
                    <a:pt x="1195727" y="0"/>
                  </a:moveTo>
                  <a:lnTo>
                    <a:pt x="1201262" y="2788106"/>
                  </a:lnTo>
                  <a:lnTo>
                    <a:pt x="1047854" y="2876271"/>
                  </a:lnTo>
                  <a:lnTo>
                    <a:pt x="1042670" y="265103"/>
                  </a:lnTo>
                  <a:lnTo>
                    <a:pt x="153759" y="775966"/>
                  </a:lnTo>
                  <a:lnTo>
                    <a:pt x="0" y="687193"/>
                  </a:lnTo>
                  <a:lnTo>
                    <a:pt x="11957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D1C7E72F-F671-18C4-6156-891ACC93B487}"/>
              </a:ext>
            </a:extLst>
          </p:cNvPr>
          <p:cNvGrpSpPr/>
          <p:nvPr/>
        </p:nvGrpSpPr>
        <p:grpSpPr>
          <a:xfrm>
            <a:off x="3772651" y="3729353"/>
            <a:ext cx="2377853" cy="2745905"/>
            <a:chOff x="2225196" y="2887802"/>
            <a:chExt cx="4566609" cy="5273444"/>
          </a:xfrm>
        </p:grpSpPr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A10D53B9-985E-77D9-7244-14F13ED49455}"/>
                </a:ext>
              </a:extLst>
            </p:cNvPr>
            <p:cNvSpPr/>
            <p:nvPr/>
          </p:nvSpPr>
          <p:spPr bwMode="auto">
            <a:xfrm>
              <a:off x="2225196" y="4224517"/>
              <a:ext cx="2788856" cy="1300008"/>
            </a:xfrm>
            <a:custGeom>
              <a:avLst/>
              <a:gdLst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1383813 w 2788856"/>
                <a:gd name="connsiteY13" fmla="*/ 214133 h 1300008"/>
                <a:gd name="connsiteX14" fmla="*/ 1383813 w 2788856"/>
                <a:gd name="connsiteY14" fmla="*/ 214133 h 1300008"/>
                <a:gd name="connsiteX15" fmla="*/ 1291698 w 2788856"/>
                <a:gd name="connsiteY15" fmla="*/ 372952 h 1300008"/>
                <a:gd name="connsiteX16" fmla="*/ 726284 w 2788856"/>
                <a:gd name="connsiteY16" fmla="*/ 372952 h 1300008"/>
                <a:gd name="connsiteX17" fmla="*/ 1008991 w 2788856"/>
                <a:gd name="connsiteY17" fmla="*/ 860377 h 1300008"/>
                <a:gd name="connsiteX18" fmla="*/ 754005 w 2788856"/>
                <a:gd name="connsiteY18" fmla="*/ 1300008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1383813 w 2788856"/>
                <a:gd name="connsiteY13" fmla="*/ 214133 h 1300008"/>
                <a:gd name="connsiteX14" fmla="*/ 1291698 w 2788856"/>
                <a:gd name="connsiteY14" fmla="*/ 372952 h 1300008"/>
                <a:gd name="connsiteX15" fmla="*/ 726284 w 2788856"/>
                <a:gd name="connsiteY15" fmla="*/ 372952 h 1300008"/>
                <a:gd name="connsiteX16" fmla="*/ 1008991 w 2788856"/>
                <a:gd name="connsiteY16" fmla="*/ 860377 h 1300008"/>
                <a:gd name="connsiteX17" fmla="*/ 754005 w 2788856"/>
                <a:gd name="connsiteY17" fmla="*/ 1300008 h 1300008"/>
                <a:gd name="connsiteX18" fmla="*/ 0 w 2788856"/>
                <a:gd name="connsiteY18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1383813 w 2788856"/>
                <a:gd name="connsiteY13" fmla="*/ 214133 h 1300008"/>
                <a:gd name="connsiteX14" fmla="*/ 726284 w 2788856"/>
                <a:gd name="connsiteY14" fmla="*/ 372952 h 1300008"/>
                <a:gd name="connsiteX15" fmla="*/ 1008991 w 2788856"/>
                <a:gd name="connsiteY15" fmla="*/ 860377 h 1300008"/>
                <a:gd name="connsiteX16" fmla="*/ 754005 w 2788856"/>
                <a:gd name="connsiteY16" fmla="*/ 1300008 h 1300008"/>
                <a:gd name="connsiteX17" fmla="*/ 0 w 2788856"/>
                <a:gd name="connsiteY17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726284 w 2788856"/>
                <a:gd name="connsiteY13" fmla="*/ 372952 h 1300008"/>
                <a:gd name="connsiteX14" fmla="*/ 1008991 w 2788856"/>
                <a:gd name="connsiteY14" fmla="*/ 860377 h 1300008"/>
                <a:gd name="connsiteX15" fmla="*/ 754005 w 2788856"/>
                <a:gd name="connsiteY15" fmla="*/ 1300008 h 1300008"/>
                <a:gd name="connsiteX16" fmla="*/ 0 w 2788856"/>
                <a:gd name="connsiteY16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291698 w 2788856"/>
                <a:gd name="connsiteY11" fmla="*/ 372952 h 1300008"/>
                <a:gd name="connsiteX12" fmla="*/ 726284 w 2788856"/>
                <a:gd name="connsiteY12" fmla="*/ 372952 h 1300008"/>
                <a:gd name="connsiteX13" fmla="*/ 1008991 w 2788856"/>
                <a:gd name="connsiteY13" fmla="*/ 860377 h 1300008"/>
                <a:gd name="connsiteX14" fmla="*/ 754005 w 2788856"/>
                <a:gd name="connsiteY14" fmla="*/ 1300008 h 1300008"/>
                <a:gd name="connsiteX15" fmla="*/ 0 w 2788856"/>
                <a:gd name="connsiteY15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291698 w 2788856"/>
                <a:gd name="connsiteY10" fmla="*/ 372952 h 1300008"/>
                <a:gd name="connsiteX11" fmla="*/ 726284 w 2788856"/>
                <a:gd name="connsiteY11" fmla="*/ 372952 h 1300008"/>
                <a:gd name="connsiteX12" fmla="*/ 1008991 w 2788856"/>
                <a:gd name="connsiteY12" fmla="*/ 860377 h 1300008"/>
                <a:gd name="connsiteX13" fmla="*/ 754005 w 2788856"/>
                <a:gd name="connsiteY13" fmla="*/ 1300008 h 1300008"/>
                <a:gd name="connsiteX14" fmla="*/ 0 w 2788856"/>
                <a:gd name="connsiteY14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869870 w 2788856"/>
                <a:gd name="connsiteY8" fmla="*/ 214133 h 1300008"/>
                <a:gd name="connsiteX9" fmla="*/ 1291698 w 2788856"/>
                <a:gd name="connsiteY9" fmla="*/ 372952 h 1300008"/>
                <a:gd name="connsiteX10" fmla="*/ 726284 w 2788856"/>
                <a:gd name="connsiteY10" fmla="*/ 372952 h 1300008"/>
                <a:gd name="connsiteX11" fmla="*/ 1008991 w 2788856"/>
                <a:gd name="connsiteY11" fmla="*/ 860377 h 1300008"/>
                <a:gd name="connsiteX12" fmla="*/ 754005 w 2788856"/>
                <a:gd name="connsiteY12" fmla="*/ 1300008 h 1300008"/>
                <a:gd name="connsiteX13" fmla="*/ 0 w 2788856"/>
                <a:gd name="connsiteY13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291698 w 2788856"/>
                <a:gd name="connsiteY8" fmla="*/ 372952 h 1300008"/>
                <a:gd name="connsiteX9" fmla="*/ 726284 w 2788856"/>
                <a:gd name="connsiteY9" fmla="*/ 372952 h 1300008"/>
                <a:gd name="connsiteX10" fmla="*/ 1008991 w 2788856"/>
                <a:gd name="connsiteY10" fmla="*/ 860377 h 1300008"/>
                <a:gd name="connsiteX11" fmla="*/ 754005 w 2788856"/>
                <a:gd name="connsiteY11" fmla="*/ 1300008 h 1300008"/>
                <a:gd name="connsiteX12" fmla="*/ 0 w 2788856"/>
                <a:gd name="connsiteY12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94067 w 2788856"/>
                <a:gd name="connsiteY4" fmla="*/ 0 h 1300008"/>
                <a:gd name="connsiteX5" fmla="*/ 2572543 w 2788856"/>
                <a:gd name="connsiteY5" fmla="*/ 0 h 1300008"/>
                <a:gd name="connsiteX6" fmla="*/ 2788856 w 2788856"/>
                <a:gd name="connsiteY6" fmla="*/ 372952 h 1300008"/>
                <a:gd name="connsiteX7" fmla="*/ 1291698 w 2788856"/>
                <a:gd name="connsiteY7" fmla="*/ 372952 h 1300008"/>
                <a:gd name="connsiteX8" fmla="*/ 726284 w 2788856"/>
                <a:gd name="connsiteY8" fmla="*/ 372952 h 1300008"/>
                <a:gd name="connsiteX9" fmla="*/ 1008991 w 2788856"/>
                <a:gd name="connsiteY9" fmla="*/ 860377 h 1300008"/>
                <a:gd name="connsiteX10" fmla="*/ 754005 w 2788856"/>
                <a:gd name="connsiteY10" fmla="*/ 1300008 h 1300008"/>
                <a:gd name="connsiteX11" fmla="*/ 0 w 2788856"/>
                <a:gd name="connsiteY11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2572543 w 2788856"/>
                <a:gd name="connsiteY4" fmla="*/ 0 h 1300008"/>
                <a:gd name="connsiteX5" fmla="*/ 2788856 w 2788856"/>
                <a:gd name="connsiteY5" fmla="*/ 372952 h 1300008"/>
                <a:gd name="connsiteX6" fmla="*/ 1291698 w 2788856"/>
                <a:gd name="connsiteY6" fmla="*/ 372952 h 1300008"/>
                <a:gd name="connsiteX7" fmla="*/ 726284 w 2788856"/>
                <a:gd name="connsiteY7" fmla="*/ 372952 h 1300008"/>
                <a:gd name="connsiteX8" fmla="*/ 1008991 w 2788856"/>
                <a:gd name="connsiteY8" fmla="*/ 860377 h 1300008"/>
                <a:gd name="connsiteX9" fmla="*/ 754005 w 2788856"/>
                <a:gd name="connsiteY9" fmla="*/ 1300008 h 1300008"/>
                <a:gd name="connsiteX10" fmla="*/ 0 w 2788856"/>
                <a:gd name="connsiteY10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2572543 w 2788856"/>
                <a:gd name="connsiteY3" fmla="*/ 0 h 1300008"/>
                <a:gd name="connsiteX4" fmla="*/ 2788856 w 2788856"/>
                <a:gd name="connsiteY4" fmla="*/ 372952 h 1300008"/>
                <a:gd name="connsiteX5" fmla="*/ 1291698 w 2788856"/>
                <a:gd name="connsiteY5" fmla="*/ 372952 h 1300008"/>
                <a:gd name="connsiteX6" fmla="*/ 726284 w 2788856"/>
                <a:gd name="connsiteY6" fmla="*/ 372952 h 1300008"/>
                <a:gd name="connsiteX7" fmla="*/ 1008991 w 2788856"/>
                <a:gd name="connsiteY7" fmla="*/ 860377 h 1300008"/>
                <a:gd name="connsiteX8" fmla="*/ 754005 w 2788856"/>
                <a:gd name="connsiteY8" fmla="*/ 1300008 h 1300008"/>
                <a:gd name="connsiteX9" fmla="*/ 0 w 2788856"/>
                <a:gd name="connsiteY9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2572543 w 2788856"/>
                <a:gd name="connsiteY2" fmla="*/ 0 h 1300008"/>
                <a:gd name="connsiteX3" fmla="*/ 2788856 w 2788856"/>
                <a:gd name="connsiteY3" fmla="*/ 372952 h 1300008"/>
                <a:gd name="connsiteX4" fmla="*/ 1291698 w 2788856"/>
                <a:gd name="connsiteY4" fmla="*/ 372952 h 1300008"/>
                <a:gd name="connsiteX5" fmla="*/ 726284 w 2788856"/>
                <a:gd name="connsiteY5" fmla="*/ 372952 h 1300008"/>
                <a:gd name="connsiteX6" fmla="*/ 1008991 w 2788856"/>
                <a:gd name="connsiteY6" fmla="*/ 860377 h 1300008"/>
                <a:gd name="connsiteX7" fmla="*/ 754005 w 2788856"/>
                <a:gd name="connsiteY7" fmla="*/ 1300008 h 1300008"/>
                <a:gd name="connsiteX8" fmla="*/ 0 w 2788856"/>
                <a:gd name="connsiteY8" fmla="*/ 0 h 1300008"/>
                <a:gd name="connsiteX0" fmla="*/ 0 w 2788856"/>
                <a:gd name="connsiteY0" fmla="*/ 0 h 1300008"/>
                <a:gd name="connsiteX1" fmla="*/ 2572543 w 2788856"/>
                <a:gd name="connsiteY1" fmla="*/ 0 h 1300008"/>
                <a:gd name="connsiteX2" fmla="*/ 2788856 w 2788856"/>
                <a:gd name="connsiteY2" fmla="*/ 372952 h 1300008"/>
                <a:gd name="connsiteX3" fmla="*/ 1291698 w 2788856"/>
                <a:gd name="connsiteY3" fmla="*/ 372952 h 1300008"/>
                <a:gd name="connsiteX4" fmla="*/ 726284 w 2788856"/>
                <a:gd name="connsiteY4" fmla="*/ 372952 h 1300008"/>
                <a:gd name="connsiteX5" fmla="*/ 1008991 w 2788856"/>
                <a:gd name="connsiteY5" fmla="*/ 860377 h 1300008"/>
                <a:gd name="connsiteX6" fmla="*/ 754005 w 2788856"/>
                <a:gd name="connsiteY6" fmla="*/ 1300008 h 1300008"/>
                <a:gd name="connsiteX7" fmla="*/ 0 w 2788856"/>
                <a:gd name="connsiteY7" fmla="*/ 0 h 1300008"/>
                <a:gd name="connsiteX0" fmla="*/ 0 w 2788856"/>
                <a:gd name="connsiteY0" fmla="*/ 0 h 1300008"/>
                <a:gd name="connsiteX1" fmla="*/ 2572543 w 2788856"/>
                <a:gd name="connsiteY1" fmla="*/ 0 h 1300008"/>
                <a:gd name="connsiteX2" fmla="*/ 2788856 w 2788856"/>
                <a:gd name="connsiteY2" fmla="*/ 372952 h 1300008"/>
                <a:gd name="connsiteX3" fmla="*/ 726284 w 2788856"/>
                <a:gd name="connsiteY3" fmla="*/ 372952 h 1300008"/>
                <a:gd name="connsiteX4" fmla="*/ 1008991 w 2788856"/>
                <a:gd name="connsiteY4" fmla="*/ 860377 h 1300008"/>
                <a:gd name="connsiteX5" fmla="*/ 754005 w 2788856"/>
                <a:gd name="connsiteY5" fmla="*/ 1300008 h 1300008"/>
                <a:gd name="connsiteX6" fmla="*/ 0 w 2788856"/>
                <a:gd name="connsiteY6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8856" h="1300008">
                  <a:moveTo>
                    <a:pt x="0" y="0"/>
                  </a:moveTo>
                  <a:lnTo>
                    <a:pt x="2572543" y="0"/>
                  </a:lnTo>
                  <a:lnTo>
                    <a:pt x="2788856" y="372952"/>
                  </a:lnTo>
                  <a:lnTo>
                    <a:pt x="726284" y="372952"/>
                  </a:lnTo>
                  <a:lnTo>
                    <a:pt x="1008991" y="860377"/>
                  </a:lnTo>
                  <a:lnTo>
                    <a:pt x="754005" y="13000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90E18AB5-5228-0255-AD16-D86D690CA0FC}"/>
                </a:ext>
              </a:extLst>
            </p:cNvPr>
            <p:cNvSpPr/>
            <p:nvPr/>
          </p:nvSpPr>
          <p:spPr bwMode="auto">
            <a:xfrm>
              <a:off x="2225196" y="4597470"/>
              <a:ext cx="1777755" cy="2227063"/>
            </a:xfrm>
            <a:custGeom>
              <a:avLst/>
              <a:gdLst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133320 w 1777755"/>
                <a:gd name="connsiteY3" fmla="*/ 701784 h 2227063"/>
                <a:gd name="connsiteX4" fmla="*/ 1133320 w 1777755"/>
                <a:gd name="connsiteY4" fmla="*/ 701785 h 2227063"/>
                <a:gd name="connsiteX5" fmla="*/ 1252019 w 1777755"/>
                <a:gd name="connsiteY5" fmla="*/ 906439 h 2227063"/>
                <a:gd name="connsiteX6" fmla="*/ 997033 w 1777755"/>
                <a:gd name="connsiteY6" fmla="*/ 1346070 h 2227063"/>
                <a:gd name="connsiteX7" fmla="*/ 997033 w 1777755"/>
                <a:gd name="connsiteY7" fmla="*/ 1346070 h 2227063"/>
                <a:gd name="connsiteX8" fmla="*/ 726284 w 1777755"/>
                <a:gd name="connsiteY8" fmla="*/ 1812877 h 2227063"/>
                <a:gd name="connsiteX9" fmla="*/ 1267782 w 1777755"/>
                <a:gd name="connsiteY9" fmla="*/ 1812877 h 2227063"/>
                <a:gd name="connsiteX10" fmla="*/ 1508010 w 1777755"/>
                <a:gd name="connsiteY10" fmla="*/ 2227063 h 2227063"/>
                <a:gd name="connsiteX11" fmla="*/ 0 w 1777755"/>
                <a:gd name="connsiteY11" fmla="*/ 2227063 h 2227063"/>
                <a:gd name="connsiteX12" fmla="*/ 754005 w 1777755"/>
                <a:gd name="connsiteY12" fmla="*/ 927055 h 2227063"/>
                <a:gd name="connsiteX13" fmla="*/ 754005 w 1777755"/>
                <a:gd name="connsiteY13" fmla="*/ 927056 h 2227063"/>
                <a:gd name="connsiteX14" fmla="*/ 1008991 w 1777755"/>
                <a:gd name="connsiteY14" fmla="*/ 487425 h 2227063"/>
                <a:gd name="connsiteX15" fmla="*/ 1093434 w 1777755"/>
                <a:gd name="connsiteY15" fmla="*/ 633017 h 2227063"/>
                <a:gd name="connsiteX16" fmla="*/ 1093435 w 1777755"/>
                <a:gd name="connsiteY16" fmla="*/ 633016 h 2227063"/>
                <a:gd name="connsiteX17" fmla="*/ 1008992 w 1777755"/>
                <a:gd name="connsiteY17" fmla="*/ 487425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133320 w 1777755"/>
                <a:gd name="connsiteY3" fmla="*/ 701784 h 2227063"/>
                <a:gd name="connsiteX4" fmla="*/ 1252019 w 1777755"/>
                <a:gd name="connsiteY4" fmla="*/ 906439 h 2227063"/>
                <a:gd name="connsiteX5" fmla="*/ 997033 w 1777755"/>
                <a:gd name="connsiteY5" fmla="*/ 1346070 h 2227063"/>
                <a:gd name="connsiteX6" fmla="*/ 997033 w 1777755"/>
                <a:gd name="connsiteY6" fmla="*/ 1346070 h 2227063"/>
                <a:gd name="connsiteX7" fmla="*/ 726284 w 1777755"/>
                <a:gd name="connsiteY7" fmla="*/ 1812877 h 2227063"/>
                <a:gd name="connsiteX8" fmla="*/ 1267782 w 1777755"/>
                <a:gd name="connsiteY8" fmla="*/ 1812877 h 2227063"/>
                <a:gd name="connsiteX9" fmla="*/ 1508010 w 1777755"/>
                <a:gd name="connsiteY9" fmla="*/ 2227063 h 2227063"/>
                <a:gd name="connsiteX10" fmla="*/ 0 w 1777755"/>
                <a:gd name="connsiteY10" fmla="*/ 2227063 h 2227063"/>
                <a:gd name="connsiteX11" fmla="*/ 754005 w 1777755"/>
                <a:gd name="connsiteY11" fmla="*/ 927055 h 2227063"/>
                <a:gd name="connsiteX12" fmla="*/ 754005 w 1777755"/>
                <a:gd name="connsiteY12" fmla="*/ 927056 h 2227063"/>
                <a:gd name="connsiteX13" fmla="*/ 1008991 w 1777755"/>
                <a:gd name="connsiteY13" fmla="*/ 487425 h 2227063"/>
                <a:gd name="connsiteX14" fmla="*/ 1093434 w 1777755"/>
                <a:gd name="connsiteY14" fmla="*/ 633017 h 2227063"/>
                <a:gd name="connsiteX15" fmla="*/ 1093435 w 1777755"/>
                <a:gd name="connsiteY15" fmla="*/ 633016 h 2227063"/>
                <a:gd name="connsiteX16" fmla="*/ 1008992 w 1777755"/>
                <a:gd name="connsiteY16" fmla="*/ 487425 h 2227063"/>
                <a:gd name="connsiteX17" fmla="*/ 1291699 w 1777755"/>
                <a:gd name="connsiteY17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133320 w 1777755"/>
                <a:gd name="connsiteY3" fmla="*/ 701784 h 2227063"/>
                <a:gd name="connsiteX4" fmla="*/ 1252019 w 1777755"/>
                <a:gd name="connsiteY4" fmla="*/ 906439 h 2227063"/>
                <a:gd name="connsiteX5" fmla="*/ 997033 w 1777755"/>
                <a:gd name="connsiteY5" fmla="*/ 1346070 h 2227063"/>
                <a:gd name="connsiteX6" fmla="*/ 997033 w 1777755"/>
                <a:gd name="connsiteY6" fmla="*/ 1346070 h 2227063"/>
                <a:gd name="connsiteX7" fmla="*/ 726284 w 1777755"/>
                <a:gd name="connsiteY7" fmla="*/ 1812877 h 2227063"/>
                <a:gd name="connsiteX8" fmla="*/ 1267782 w 1777755"/>
                <a:gd name="connsiteY8" fmla="*/ 1812877 h 2227063"/>
                <a:gd name="connsiteX9" fmla="*/ 1508010 w 1777755"/>
                <a:gd name="connsiteY9" fmla="*/ 2227063 h 2227063"/>
                <a:gd name="connsiteX10" fmla="*/ 0 w 1777755"/>
                <a:gd name="connsiteY10" fmla="*/ 2227063 h 2227063"/>
                <a:gd name="connsiteX11" fmla="*/ 754005 w 1777755"/>
                <a:gd name="connsiteY11" fmla="*/ 927055 h 2227063"/>
                <a:gd name="connsiteX12" fmla="*/ 754005 w 1777755"/>
                <a:gd name="connsiteY12" fmla="*/ 927056 h 2227063"/>
                <a:gd name="connsiteX13" fmla="*/ 1008991 w 1777755"/>
                <a:gd name="connsiteY13" fmla="*/ 487425 h 2227063"/>
                <a:gd name="connsiteX14" fmla="*/ 1093434 w 1777755"/>
                <a:gd name="connsiteY14" fmla="*/ 633017 h 2227063"/>
                <a:gd name="connsiteX15" fmla="*/ 1008992 w 1777755"/>
                <a:gd name="connsiteY15" fmla="*/ 487425 h 2227063"/>
                <a:gd name="connsiteX16" fmla="*/ 1291699 w 1777755"/>
                <a:gd name="connsiteY16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008991 w 1777755"/>
                <a:gd name="connsiteY12" fmla="*/ 487425 h 2227063"/>
                <a:gd name="connsiteX13" fmla="*/ 1093434 w 1777755"/>
                <a:gd name="connsiteY13" fmla="*/ 633017 h 2227063"/>
                <a:gd name="connsiteX14" fmla="*/ 1008992 w 1777755"/>
                <a:gd name="connsiteY14" fmla="*/ 487425 h 2227063"/>
                <a:gd name="connsiteX15" fmla="*/ 1291699 w 1777755"/>
                <a:gd name="connsiteY15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008991 w 1777755"/>
                <a:gd name="connsiteY12" fmla="*/ 487425 h 2227063"/>
                <a:gd name="connsiteX13" fmla="*/ 1008992 w 1777755"/>
                <a:gd name="connsiteY13" fmla="*/ 487425 h 2227063"/>
                <a:gd name="connsiteX14" fmla="*/ 1291699 w 1777755"/>
                <a:gd name="connsiteY14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008991 w 1777755"/>
                <a:gd name="connsiteY12" fmla="*/ 487425 h 2227063"/>
                <a:gd name="connsiteX13" fmla="*/ 1291699 w 1777755"/>
                <a:gd name="connsiteY13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291699 w 1777755"/>
                <a:gd name="connsiteY12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1291699 w 1777755"/>
                <a:gd name="connsiteY11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997033 w 1777755"/>
                <a:gd name="connsiteY3" fmla="*/ 1346070 h 2227063"/>
                <a:gd name="connsiteX4" fmla="*/ 997033 w 1777755"/>
                <a:gd name="connsiteY4" fmla="*/ 1346070 h 2227063"/>
                <a:gd name="connsiteX5" fmla="*/ 726284 w 1777755"/>
                <a:gd name="connsiteY5" fmla="*/ 1812877 h 2227063"/>
                <a:gd name="connsiteX6" fmla="*/ 1267782 w 1777755"/>
                <a:gd name="connsiteY6" fmla="*/ 1812877 h 2227063"/>
                <a:gd name="connsiteX7" fmla="*/ 1508010 w 1777755"/>
                <a:gd name="connsiteY7" fmla="*/ 2227063 h 2227063"/>
                <a:gd name="connsiteX8" fmla="*/ 0 w 1777755"/>
                <a:gd name="connsiteY8" fmla="*/ 2227063 h 2227063"/>
                <a:gd name="connsiteX9" fmla="*/ 754005 w 1777755"/>
                <a:gd name="connsiteY9" fmla="*/ 927055 h 2227063"/>
                <a:gd name="connsiteX10" fmla="*/ 1291699 w 1777755"/>
                <a:gd name="connsiteY10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997033 w 1777755"/>
                <a:gd name="connsiteY3" fmla="*/ 1346070 h 2227063"/>
                <a:gd name="connsiteX4" fmla="*/ 726284 w 1777755"/>
                <a:gd name="connsiteY4" fmla="*/ 1812877 h 2227063"/>
                <a:gd name="connsiteX5" fmla="*/ 1267782 w 1777755"/>
                <a:gd name="connsiteY5" fmla="*/ 1812877 h 2227063"/>
                <a:gd name="connsiteX6" fmla="*/ 1508010 w 1777755"/>
                <a:gd name="connsiteY6" fmla="*/ 2227063 h 2227063"/>
                <a:gd name="connsiteX7" fmla="*/ 0 w 1777755"/>
                <a:gd name="connsiteY7" fmla="*/ 2227063 h 2227063"/>
                <a:gd name="connsiteX8" fmla="*/ 754005 w 1777755"/>
                <a:gd name="connsiteY8" fmla="*/ 927055 h 2227063"/>
                <a:gd name="connsiteX9" fmla="*/ 1291699 w 1777755"/>
                <a:gd name="connsiteY9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997033 w 1777755"/>
                <a:gd name="connsiteY2" fmla="*/ 1346070 h 2227063"/>
                <a:gd name="connsiteX3" fmla="*/ 726284 w 1777755"/>
                <a:gd name="connsiteY3" fmla="*/ 1812877 h 2227063"/>
                <a:gd name="connsiteX4" fmla="*/ 1267782 w 1777755"/>
                <a:gd name="connsiteY4" fmla="*/ 1812877 h 2227063"/>
                <a:gd name="connsiteX5" fmla="*/ 1508010 w 1777755"/>
                <a:gd name="connsiteY5" fmla="*/ 2227063 h 2227063"/>
                <a:gd name="connsiteX6" fmla="*/ 0 w 1777755"/>
                <a:gd name="connsiteY6" fmla="*/ 2227063 h 2227063"/>
                <a:gd name="connsiteX7" fmla="*/ 754005 w 1777755"/>
                <a:gd name="connsiteY7" fmla="*/ 927055 h 2227063"/>
                <a:gd name="connsiteX8" fmla="*/ 1291699 w 1777755"/>
                <a:gd name="connsiteY8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726284 w 1777755"/>
                <a:gd name="connsiteY2" fmla="*/ 1812877 h 2227063"/>
                <a:gd name="connsiteX3" fmla="*/ 1267782 w 1777755"/>
                <a:gd name="connsiteY3" fmla="*/ 1812877 h 2227063"/>
                <a:gd name="connsiteX4" fmla="*/ 1508010 w 1777755"/>
                <a:gd name="connsiteY4" fmla="*/ 2227063 h 2227063"/>
                <a:gd name="connsiteX5" fmla="*/ 0 w 1777755"/>
                <a:gd name="connsiteY5" fmla="*/ 2227063 h 2227063"/>
                <a:gd name="connsiteX6" fmla="*/ 754005 w 1777755"/>
                <a:gd name="connsiteY6" fmla="*/ 927055 h 2227063"/>
                <a:gd name="connsiteX7" fmla="*/ 1291699 w 1777755"/>
                <a:gd name="connsiteY7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726284 w 1777755"/>
                <a:gd name="connsiteY2" fmla="*/ 1812877 h 2227063"/>
                <a:gd name="connsiteX3" fmla="*/ 1267782 w 1777755"/>
                <a:gd name="connsiteY3" fmla="*/ 1812877 h 2227063"/>
                <a:gd name="connsiteX4" fmla="*/ 1508010 w 1777755"/>
                <a:gd name="connsiteY4" fmla="*/ 2227063 h 2227063"/>
                <a:gd name="connsiteX5" fmla="*/ 0 w 1777755"/>
                <a:gd name="connsiteY5" fmla="*/ 2227063 h 2227063"/>
                <a:gd name="connsiteX6" fmla="*/ 1291699 w 1777755"/>
                <a:gd name="connsiteY6" fmla="*/ 0 h 222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7755" h="2227063">
                  <a:moveTo>
                    <a:pt x="1291699" y="0"/>
                  </a:moveTo>
                  <a:lnTo>
                    <a:pt x="1777755" y="0"/>
                  </a:lnTo>
                  <a:lnTo>
                    <a:pt x="726284" y="1812877"/>
                  </a:lnTo>
                  <a:lnTo>
                    <a:pt x="1267782" y="1812877"/>
                  </a:lnTo>
                  <a:lnTo>
                    <a:pt x="1508010" y="2227063"/>
                  </a:lnTo>
                  <a:lnTo>
                    <a:pt x="0" y="2227063"/>
                  </a:lnTo>
                  <a:lnTo>
                    <a:pt x="129169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94B802D-F1EC-F90A-8F70-F3C93AA92572}"/>
                </a:ext>
              </a:extLst>
            </p:cNvPr>
            <p:cNvSpPr/>
            <p:nvPr/>
          </p:nvSpPr>
          <p:spPr bwMode="auto">
            <a:xfrm>
              <a:off x="3733207" y="2887802"/>
              <a:ext cx="2049606" cy="2616106"/>
            </a:xfrm>
            <a:custGeom>
              <a:avLst/>
              <a:gdLst>
                <a:gd name="connsiteX0" fmla="*/ 775294 w 2049606"/>
                <a:gd name="connsiteY0" fmla="*/ 0 h 2616106"/>
                <a:gd name="connsiteX1" fmla="*/ 1550589 w 2049606"/>
                <a:gd name="connsiteY1" fmla="*/ 1336714 h 2616106"/>
                <a:gd name="connsiteX2" fmla="*/ 1766901 w 2049606"/>
                <a:gd name="connsiteY2" fmla="*/ 1709666 h 2616106"/>
                <a:gd name="connsiteX3" fmla="*/ 1518570 w 2049606"/>
                <a:gd name="connsiteY3" fmla="*/ 1709666 h 2616106"/>
                <a:gd name="connsiteX4" fmla="*/ 1518571 w 2049606"/>
                <a:gd name="connsiteY4" fmla="*/ 1709667 h 2616106"/>
                <a:gd name="connsiteX5" fmla="*/ 1766900 w 2049606"/>
                <a:gd name="connsiteY5" fmla="*/ 1709667 h 2616106"/>
                <a:gd name="connsiteX6" fmla="*/ 2049606 w 2049606"/>
                <a:gd name="connsiteY6" fmla="*/ 2197092 h 2616106"/>
                <a:gd name="connsiteX7" fmla="*/ 1806578 w 2049606"/>
                <a:gd name="connsiteY7" fmla="*/ 2616106 h 2616106"/>
                <a:gd name="connsiteX8" fmla="*/ 1280844 w 2049606"/>
                <a:gd name="connsiteY8" fmla="*/ 1709667 h 2616106"/>
                <a:gd name="connsiteX9" fmla="*/ 1438981 w 2049606"/>
                <a:gd name="connsiteY9" fmla="*/ 1709667 h 2616106"/>
                <a:gd name="connsiteX10" fmla="*/ 1438981 w 2049606"/>
                <a:gd name="connsiteY10" fmla="*/ 1709666 h 2616106"/>
                <a:gd name="connsiteX11" fmla="*/ 1280845 w 2049606"/>
                <a:gd name="connsiteY11" fmla="*/ 1709666 h 2616106"/>
                <a:gd name="connsiteX12" fmla="*/ 1064532 w 2049606"/>
                <a:gd name="connsiteY12" fmla="*/ 1336714 h 2616106"/>
                <a:gd name="connsiteX13" fmla="*/ 775294 w 2049606"/>
                <a:gd name="connsiteY13" fmla="*/ 838028 h 2616106"/>
                <a:gd name="connsiteX14" fmla="*/ 486056 w 2049606"/>
                <a:gd name="connsiteY14" fmla="*/ 1336714 h 2616106"/>
                <a:gd name="connsiteX15" fmla="*/ 0 w 2049606"/>
                <a:gd name="connsiteY15" fmla="*/ 1336714 h 2616106"/>
                <a:gd name="connsiteX0" fmla="*/ 775294 w 2049606"/>
                <a:gd name="connsiteY0" fmla="*/ 0 h 2616106"/>
                <a:gd name="connsiteX1" fmla="*/ 1550589 w 2049606"/>
                <a:gd name="connsiteY1" fmla="*/ 1336714 h 2616106"/>
                <a:gd name="connsiteX2" fmla="*/ 1766901 w 2049606"/>
                <a:gd name="connsiteY2" fmla="*/ 1709666 h 2616106"/>
                <a:gd name="connsiteX3" fmla="*/ 1518570 w 2049606"/>
                <a:gd name="connsiteY3" fmla="*/ 1709666 h 2616106"/>
                <a:gd name="connsiteX4" fmla="*/ 1518571 w 2049606"/>
                <a:gd name="connsiteY4" fmla="*/ 1709667 h 2616106"/>
                <a:gd name="connsiteX5" fmla="*/ 1766900 w 2049606"/>
                <a:gd name="connsiteY5" fmla="*/ 1709667 h 2616106"/>
                <a:gd name="connsiteX6" fmla="*/ 2049606 w 2049606"/>
                <a:gd name="connsiteY6" fmla="*/ 2197092 h 2616106"/>
                <a:gd name="connsiteX7" fmla="*/ 1806578 w 2049606"/>
                <a:gd name="connsiteY7" fmla="*/ 2616106 h 2616106"/>
                <a:gd name="connsiteX8" fmla="*/ 1280844 w 2049606"/>
                <a:gd name="connsiteY8" fmla="*/ 1709667 h 2616106"/>
                <a:gd name="connsiteX9" fmla="*/ 1438981 w 2049606"/>
                <a:gd name="connsiteY9" fmla="*/ 1709667 h 2616106"/>
                <a:gd name="connsiteX10" fmla="*/ 1438981 w 2049606"/>
                <a:gd name="connsiteY10" fmla="*/ 1709666 h 2616106"/>
                <a:gd name="connsiteX11" fmla="*/ 1280845 w 2049606"/>
                <a:gd name="connsiteY11" fmla="*/ 1709666 h 2616106"/>
                <a:gd name="connsiteX12" fmla="*/ 775294 w 2049606"/>
                <a:gd name="connsiteY12" fmla="*/ 838028 h 2616106"/>
                <a:gd name="connsiteX13" fmla="*/ 486056 w 2049606"/>
                <a:gd name="connsiteY13" fmla="*/ 1336714 h 2616106"/>
                <a:gd name="connsiteX14" fmla="*/ 0 w 2049606"/>
                <a:gd name="connsiteY14" fmla="*/ 1336714 h 2616106"/>
                <a:gd name="connsiteX15" fmla="*/ 775294 w 2049606"/>
                <a:gd name="connsiteY15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518570 w 2049606"/>
                <a:gd name="connsiteY2" fmla="*/ 1709666 h 2616106"/>
                <a:gd name="connsiteX3" fmla="*/ 1518571 w 2049606"/>
                <a:gd name="connsiteY3" fmla="*/ 1709667 h 2616106"/>
                <a:gd name="connsiteX4" fmla="*/ 1766900 w 2049606"/>
                <a:gd name="connsiteY4" fmla="*/ 1709667 h 2616106"/>
                <a:gd name="connsiteX5" fmla="*/ 2049606 w 2049606"/>
                <a:gd name="connsiteY5" fmla="*/ 2197092 h 2616106"/>
                <a:gd name="connsiteX6" fmla="*/ 1806578 w 2049606"/>
                <a:gd name="connsiteY6" fmla="*/ 2616106 h 2616106"/>
                <a:gd name="connsiteX7" fmla="*/ 1280844 w 2049606"/>
                <a:gd name="connsiteY7" fmla="*/ 1709667 h 2616106"/>
                <a:gd name="connsiteX8" fmla="*/ 1438981 w 2049606"/>
                <a:gd name="connsiteY8" fmla="*/ 1709667 h 2616106"/>
                <a:gd name="connsiteX9" fmla="*/ 1438981 w 2049606"/>
                <a:gd name="connsiteY9" fmla="*/ 1709666 h 2616106"/>
                <a:gd name="connsiteX10" fmla="*/ 1280845 w 2049606"/>
                <a:gd name="connsiteY10" fmla="*/ 1709666 h 2616106"/>
                <a:gd name="connsiteX11" fmla="*/ 775294 w 2049606"/>
                <a:gd name="connsiteY11" fmla="*/ 838028 h 2616106"/>
                <a:gd name="connsiteX12" fmla="*/ 486056 w 2049606"/>
                <a:gd name="connsiteY12" fmla="*/ 1336714 h 2616106"/>
                <a:gd name="connsiteX13" fmla="*/ 0 w 2049606"/>
                <a:gd name="connsiteY13" fmla="*/ 1336714 h 2616106"/>
                <a:gd name="connsiteX14" fmla="*/ 775294 w 2049606"/>
                <a:gd name="connsiteY14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518570 w 2049606"/>
                <a:gd name="connsiteY2" fmla="*/ 1709666 h 2616106"/>
                <a:gd name="connsiteX3" fmla="*/ 1766900 w 2049606"/>
                <a:gd name="connsiteY3" fmla="*/ 1709667 h 2616106"/>
                <a:gd name="connsiteX4" fmla="*/ 2049606 w 2049606"/>
                <a:gd name="connsiteY4" fmla="*/ 2197092 h 2616106"/>
                <a:gd name="connsiteX5" fmla="*/ 1806578 w 2049606"/>
                <a:gd name="connsiteY5" fmla="*/ 2616106 h 2616106"/>
                <a:gd name="connsiteX6" fmla="*/ 1280844 w 2049606"/>
                <a:gd name="connsiteY6" fmla="*/ 1709667 h 2616106"/>
                <a:gd name="connsiteX7" fmla="*/ 1438981 w 2049606"/>
                <a:gd name="connsiteY7" fmla="*/ 1709667 h 2616106"/>
                <a:gd name="connsiteX8" fmla="*/ 1438981 w 2049606"/>
                <a:gd name="connsiteY8" fmla="*/ 1709666 h 2616106"/>
                <a:gd name="connsiteX9" fmla="*/ 1280845 w 2049606"/>
                <a:gd name="connsiteY9" fmla="*/ 1709666 h 2616106"/>
                <a:gd name="connsiteX10" fmla="*/ 775294 w 2049606"/>
                <a:gd name="connsiteY10" fmla="*/ 838028 h 2616106"/>
                <a:gd name="connsiteX11" fmla="*/ 486056 w 2049606"/>
                <a:gd name="connsiteY11" fmla="*/ 1336714 h 2616106"/>
                <a:gd name="connsiteX12" fmla="*/ 0 w 2049606"/>
                <a:gd name="connsiteY12" fmla="*/ 1336714 h 2616106"/>
                <a:gd name="connsiteX13" fmla="*/ 775294 w 2049606"/>
                <a:gd name="connsiteY13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518570 w 2049606"/>
                <a:gd name="connsiteY2" fmla="*/ 1709666 h 2616106"/>
                <a:gd name="connsiteX3" fmla="*/ 1766900 w 2049606"/>
                <a:gd name="connsiteY3" fmla="*/ 1709667 h 2616106"/>
                <a:gd name="connsiteX4" fmla="*/ 2049606 w 2049606"/>
                <a:gd name="connsiteY4" fmla="*/ 2197092 h 2616106"/>
                <a:gd name="connsiteX5" fmla="*/ 1806578 w 2049606"/>
                <a:gd name="connsiteY5" fmla="*/ 2616106 h 2616106"/>
                <a:gd name="connsiteX6" fmla="*/ 1280844 w 2049606"/>
                <a:gd name="connsiteY6" fmla="*/ 1709667 h 2616106"/>
                <a:gd name="connsiteX7" fmla="*/ 1438981 w 2049606"/>
                <a:gd name="connsiteY7" fmla="*/ 1709667 h 2616106"/>
                <a:gd name="connsiteX8" fmla="*/ 1280845 w 2049606"/>
                <a:gd name="connsiteY8" fmla="*/ 1709666 h 2616106"/>
                <a:gd name="connsiteX9" fmla="*/ 775294 w 2049606"/>
                <a:gd name="connsiteY9" fmla="*/ 838028 h 2616106"/>
                <a:gd name="connsiteX10" fmla="*/ 486056 w 2049606"/>
                <a:gd name="connsiteY10" fmla="*/ 1336714 h 2616106"/>
                <a:gd name="connsiteX11" fmla="*/ 0 w 2049606"/>
                <a:gd name="connsiteY11" fmla="*/ 1336714 h 2616106"/>
                <a:gd name="connsiteX12" fmla="*/ 775294 w 2049606"/>
                <a:gd name="connsiteY12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766900 w 2049606"/>
                <a:gd name="connsiteY2" fmla="*/ 1709667 h 2616106"/>
                <a:gd name="connsiteX3" fmla="*/ 2049606 w 2049606"/>
                <a:gd name="connsiteY3" fmla="*/ 2197092 h 2616106"/>
                <a:gd name="connsiteX4" fmla="*/ 1806578 w 2049606"/>
                <a:gd name="connsiteY4" fmla="*/ 2616106 h 2616106"/>
                <a:gd name="connsiteX5" fmla="*/ 1280844 w 2049606"/>
                <a:gd name="connsiteY5" fmla="*/ 1709667 h 2616106"/>
                <a:gd name="connsiteX6" fmla="*/ 1438981 w 2049606"/>
                <a:gd name="connsiteY6" fmla="*/ 1709667 h 2616106"/>
                <a:gd name="connsiteX7" fmla="*/ 1280845 w 2049606"/>
                <a:gd name="connsiteY7" fmla="*/ 1709666 h 2616106"/>
                <a:gd name="connsiteX8" fmla="*/ 775294 w 2049606"/>
                <a:gd name="connsiteY8" fmla="*/ 838028 h 2616106"/>
                <a:gd name="connsiteX9" fmla="*/ 486056 w 2049606"/>
                <a:gd name="connsiteY9" fmla="*/ 1336714 h 2616106"/>
                <a:gd name="connsiteX10" fmla="*/ 0 w 2049606"/>
                <a:gd name="connsiteY10" fmla="*/ 1336714 h 2616106"/>
                <a:gd name="connsiteX11" fmla="*/ 775294 w 2049606"/>
                <a:gd name="connsiteY11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766900 w 2049606"/>
                <a:gd name="connsiteY2" fmla="*/ 1709667 h 2616106"/>
                <a:gd name="connsiteX3" fmla="*/ 2049606 w 2049606"/>
                <a:gd name="connsiteY3" fmla="*/ 2197092 h 2616106"/>
                <a:gd name="connsiteX4" fmla="*/ 1806578 w 2049606"/>
                <a:gd name="connsiteY4" fmla="*/ 2616106 h 2616106"/>
                <a:gd name="connsiteX5" fmla="*/ 1280844 w 2049606"/>
                <a:gd name="connsiteY5" fmla="*/ 1709667 h 2616106"/>
                <a:gd name="connsiteX6" fmla="*/ 1280845 w 2049606"/>
                <a:gd name="connsiteY6" fmla="*/ 1709666 h 2616106"/>
                <a:gd name="connsiteX7" fmla="*/ 775294 w 2049606"/>
                <a:gd name="connsiteY7" fmla="*/ 838028 h 2616106"/>
                <a:gd name="connsiteX8" fmla="*/ 486056 w 2049606"/>
                <a:gd name="connsiteY8" fmla="*/ 1336714 h 2616106"/>
                <a:gd name="connsiteX9" fmla="*/ 0 w 2049606"/>
                <a:gd name="connsiteY9" fmla="*/ 1336714 h 2616106"/>
                <a:gd name="connsiteX10" fmla="*/ 775294 w 2049606"/>
                <a:gd name="connsiteY10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766900 w 2049606"/>
                <a:gd name="connsiteY2" fmla="*/ 1709667 h 2616106"/>
                <a:gd name="connsiteX3" fmla="*/ 2049606 w 2049606"/>
                <a:gd name="connsiteY3" fmla="*/ 2197092 h 2616106"/>
                <a:gd name="connsiteX4" fmla="*/ 1806578 w 2049606"/>
                <a:gd name="connsiteY4" fmla="*/ 2616106 h 2616106"/>
                <a:gd name="connsiteX5" fmla="*/ 1280844 w 2049606"/>
                <a:gd name="connsiteY5" fmla="*/ 1709667 h 2616106"/>
                <a:gd name="connsiteX6" fmla="*/ 775294 w 2049606"/>
                <a:gd name="connsiteY6" fmla="*/ 838028 h 2616106"/>
                <a:gd name="connsiteX7" fmla="*/ 486056 w 2049606"/>
                <a:gd name="connsiteY7" fmla="*/ 1336714 h 2616106"/>
                <a:gd name="connsiteX8" fmla="*/ 0 w 2049606"/>
                <a:gd name="connsiteY8" fmla="*/ 1336714 h 2616106"/>
                <a:gd name="connsiteX9" fmla="*/ 775294 w 2049606"/>
                <a:gd name="connsiteY9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2049606 w 2049606"/>
                <a:gd name="connsiteY2" fmla="*/ 2197092 h 2616106"/>
                <a:gd name="connsiteX3" fmla="*/ 1806578 w 2049606"/>
                <a:gd name="connsiteY3" fmla="*/ 2616106 h 2616106"/>
                <a:gd name="connsiteX4" fmla="*/ 1280844 w 2049606"/>
                <a:gd name="connsiteY4" fmla="*/ 1709667 h 2616106"/>
                <a:gd name="connsiteX5" fmla="*/ 775294 w 2049606"/>
                <a:gd name="connsiteY5" fmla="*/ 838028 h 2616106"/>
                <a:gd name="connsiteX6" fmla="*/ 486056 w 2049606"/>
                <a:gd name="connsiteY6" fmla="*/ 1336714 h 2616106"/>
                <a:gd name="connsiteX7" fmla="*/ 0 w 2049606"/>
                <a:gd name="connsiteY7" fmla="*/ 1336714 h 2616106"/>
                <a:gd name="connsiteX8" fmla="*/ 775294 w 2049606"/>
                <a:gd name="connsiteY8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2049606 w 2049606"/>
                <a:gd name="connsiteY2" fmla="*/ 2197092 h 2616106"/>
                <a:gd name="connsiteX3" fmla="*/ 1806578 w 2049606"/>
                <a:gd name="connsiteY3" fmla="*/ 2616106 h 2616106"/>
                <a:gd name="connsiteX4" fmla="*/ 775294 w 2049606"/>
                <a:gd name="connsiteY4" fmla="*/ 838028 h 2616106"/>
                <a:gd name="connsiteX5" fmla="*/ 486056 w 2049606"/>
                <a:gd name="connsiteY5" fmla="*/ 1336714 h 2616106"/>
                <a:gd name="connsiteX6" fmla="*/ 0 w 2049606"/>
                <a:gd name="connsiteY6" fmla="*/ 1336714 h 2616106"/>
                <a:gd name="connsiteX7" fmla="*/ 775294 w 2049606"/>
                <a:gd name="connsiteY7" fmla="*/ 0 h 2616106"/>
                <a:gd name="connsiteX0" fmla="*/ 775294 w 2049606"/>
                <a:gd name="connsiteY0" fmla="*/ 0 h 2616106"/>
                <a:gd name="connsiteX1" fmla="*/ 2049606 w 2049606"/>
                <a:gd name="connsiteY1" fmla="*/ 2197092 h 2616106"/>
                <a:gd name="connsiteX2" fmla="*/ 1806578 w 2049606"/>
                <a:gd name="connsiteY2" fmla="*/ 2616106 h 2616106"/>
                <a:gd name="connsiteX3" fmla="*/ 775294 w 2049606"/>
                <a:gd name="connsiteY3" fmla="*/ 838028 h 2616106"/>
                <a:gd name="connsiteX4" fmla="*/ 486056 w 2049606"/>
                <a:gd name="connsiteY4" fmla="*/ 1336714 h 2616106"/>
                <a:gd name="connsiteX5" fmla="*/ 0 w 2049606"/>
                <a:gd name="connsiteY5" fmla="*/ 1336714 h 2616106"/>
                <a:gd name="connsiteX6" fmla="*/ 775294 w 2049606"/>
                <a:gd name="connsiteY6" fmla="*/ 0 h 2616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9606" h="2616106">
                  <a:moveTo>
                    <a:pt x="775294" y="0"/>
                  </a:moveTo>
                  <a:lnTo>
                    <a:pt x="2049606" y="2197092"/>
                  </a:lnTo>
                  <a:lnTo>
                    <a:pt x="1806578" y="2616106"/>
                  </a:lnTo>
                  <a:lnTo>
                    <a:pt x="775294" y="838028"/>
                  </a:lnTo>
                  <a:lnTo>
                    <a:pt x="486056" y="1336714"/>
                  </a:lnTo>
                  <a:lnTo>
                    <a:pt x="0" y="1336714"/>
                  </a:lnTo>
                  <a:lnTo>
                    <a:pt x="77529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6FCC7835-F53D-F4B9-96F1-EE06BA531AA6}"/>
                </a:ext>
              </a:extLst>
            </p:cNvPr>
            <p:cNvSpPr/>
            <p:nvPr/>
          </p:nvSpPr>
          <p:spPr bwMode="auto">
            <a:xfrm>
              <a:off x="3222229" y="5503908"/>
              <a:ext cx="2061566" cy="2657338"/>
            </a:xfrm>
            <a:custGeom>
              <a:avLst/>
              <a:gdLst>
                <a:gd name="connsiteX0" fmla="*/ 254986 w 2061566"/>
                <a:gd name="connsiteY0" fmla="*/ 0 h 2657338"/>
                <a:gd name="connsiteX1" fmla="*/ 780721 w 2061566"/>
                <a:gd name="connsiteY1" fmla="*/ 906439 h 2657338"/>
                <a:gd name="connsiteX2" fmla="*/ 780721 w 2061566"/>
                <a:gd name="connsiteY2" fmla="*/ 906439 h 2657338"/>
                <a:gd name="connsiteX3" fmla="*/ 1020948 w 2061566"/>
                <a:gd name="connsiteY3" fmla="*/ 1320624 h 2657338"/>
                <a:gd name="connsiteX4" fmla="*/ 1020949 w 2061566"/>
                <a:gd name="connsiteY4" fmla="*/ 1320624 h 2657338"/>
                <a:gd name="connsiteX5" fmla="*/ 1286271 w 2061566"/>
                <a:gd name="connsiteY5" fmla="*/ 1778076 h 2657338"/>
                <a:gd name="connsiteX6" fmla="*/ 1551594 w 2061566"/>
                <a:gd name="connsiteY6" fmla="*/ 1320624 h 2657338"/>
                <a:gd name="connsiteX7" fmla="*/ 2061566 w 2061566"/>
                <a:gd name="connsiteY7" fmla="*/ 1320624 h 2657338"/>
                <a:gd name="connsiteX8" fmla="*/ 1286271 w 2061566"/>
                <a:gd name="connsiteY8" fmla="*/ 2657338 h 2657338"/>
                <a:gd name="connsiteX9" fmla="*/ 510977 w 2061566"/>
                <a:gd name="connsiteY9" fmla="*/ 1320624 h 2657338"/>
                <a:gd name="connsiteX10" fmla="*/ 510976 w 2061566"/>
                <a:gd name="connsiteY10" fmla="*/ 1320624 h 2657338"/>
                <a:gd name="connsiteX11" fmla="*/ 270748 w 2061566"/>
                <a:gd name="connsiteY11" fmla="*/ 906438 h 2657338"/>
                <a:gd name="connsiteX12" fmla="*/ 270749 w 2061566"/>
                <a:gd name="connsiteY12" fmla="*/ 906438 h 2657338"/>
                <a:gd name="connsiteX13" fmla="*/ 0 w 2061566"/>
                <a:gd name="connsiteY13" fmla="*/ 439631 h 265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1566" h="2657338">
                  <a:moveTo>
                    <a:pt x="254986" y="0"/>
                  </a:moveTo>
                  <a:lnTo>
                    <a:pt x="780721" y="906439"/>
                  </a:lnTo>
                  <a:lnTo>
                    <a:pt x="780721" y="906439"/>
                  </a:lnTo>
                  <a:lnTo>
                    <a:pt x="1020948" y="1320624"/>
                  </a:lnTo>
                  <a:lnTo>
                    <a:pt x="1020949" y="1320624"/>
                  </a:lnTo>
                  <a:lnTo>
                    <a:pt x="1286271" y="1778076"/>
                  </a:lnTo>
                  <a:lnTo>
                    <a:pt x="1551594" y="1320624"/>
                  </a:lnTo>
                  <a:lnTo>
                    <a:pt x="2061566" y="1320624"/>
                  </a:lnTo>
                  <a:lnTo>
                    <a:pt x="1286271" y="2657338"/>
                  </a:lnTo>
                  <a:lnTo>
                    <a:pt x="510977" y="1320624"/>
                  </a:lnTo>
                  <a:lnTo>
                    <a:pt x="510976" y="1320624"/>
                  </a:lnTo>
                  <a:lnTo>
                    <a:pt x="270748" y="906438"/>
                  </a:lnTo>
                  <a:lnTo>
                    <a:pt x="270749" y="906438"/>
                  </a:lnTo>
                  <a:lnTo>
                    <a:pt x="0" y="439631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93E011EC-943C-A447-4FA3-93FC07E10D39}"/>
                </a:ext>
              </a:extLst>
            </p:cNvPr>
            <p:cNvSpPr/>
            <p:nvPr/>
          </p:nvSpPr>
          <p:spPr bwMode="auto">
            <a:xfrm>
              <a:off x="5014051" y="4224517"/>
              <a:ext cx="1777754" cy="2185831"/>
            </a:xfrm>
            <a:custGeom>
              <a:avLst/>
              <a:gdLst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870658 w 1777754"/>
                <a:gd name="connsiteY4" fmla="*/ 1036060 h 2185831"/>
                <a:gd name="connsiteX5" fmla="*/ 1023748 w 1777754"/>
                <a:gd name="connsiteY5" fmla="*/ 1300009 h 2185831"/>
                <a:gd name="connsiteX6" fmla="*/ 780720 w 1777754"/>
                <a:gd name="connsiteY6" fmla="*/ 1719023 h 2185831"/>
                <a:gd name="connsiteX7" fmla="*/ 509972 w 1777754"/>
                <a:gd name="connsiteY7" fmla="*/ 2185831 h 2185831"/>
                <a:gd name="connsiteX8" fmla="*/ 0 w 1777754"/>
                <a:gd name="connsiteY8" fmla="*/ 2185831 h 2185831"/>
                <a:gd name="connsiteX9" fmla="*/ 525734 w 1777754"/>
                <a:gd name="connsiteY9" fmla="*/ 1279392 h 2185831"/>
                <a:gd name="connsiteX10" fmla="*/ 768762 w 1777754"/>
                <a:gd name="connsiteY10" fmla="*/ 860378 h 2185831"/>
                <a:gd name="connsiteX11" fmla="*/ 830772 w 1777754"/>
                <a:gd name="connsiteY11" fmla="*/ 967292 h 2185831"/>
                <a:gd name="connsiteX12" fmla="*/ 830773 w 1777754"/>
                <a:gd name="connsiteY12" fmla="*/ 967290 h 2185831"/>
                <a:gd name="connsiteX13" fmla="*/ 768763 w 1777754"/>
                <a:gd name="connsiteY13" fmla="*/ 860377 h 2185831"/>
                <a:gd name="connsiteX14" fmla="*/ 1051470 w 1777754"/>
                <a:gd name="connsiteY14" fmla="*/ 372952 h 2185831"/>
                <a:gd name="connsiteX15" fmla="*/ 486057 w 1777754"/>
                <a:gd name="connsiteY15" fmla="*/ 372952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870658 w 1777754"/>
                <a:gd name="connsiteY4" fmla="*/ 1036060 h 2185831"/>
                <a:gd name="connsiteX5" fmla="*/ 1023748 w 1777754"/>
                <a:gd name="connsiteY5" fmla="*/ 1300009 h 2185831"/>
                <a:gd name="connsiteX6" fmla="*/ 780720 w 1777754"/>
                <a:gd name="connsiteY6" fmla="*/ 1719023 h 2185831"/>
                <a:gd name="connsiteX7" fmla="*/ 509972 w 1777754"/>
                <a:gd name="connsiteY7" fmla="*/ 2185831 h 2185831"/>
                <a:gd name="connsiteX8" fmla="*/ 0 w 1777754"/>
                <a:gd name="connsiteY8" fmla="*/ 2185831 h 2185831"/>
                <a:gd name="connsiteX9" fmla="*/ 525734 w 1777754"/>
                <a:gd name="connsiteY9" fmla="*/ 1279392 h 2185831"/>
                <a:gd name="connsiteX10" fmla="*/ 768762 w 1777754"/>
                <a:gd name="connsiteY10" fmla="*/ 860378 h 2185831"/>
                <a:gd name="connsiteX11" fmla="*/ 830772 w 1777754"/>
                <a:gd name="connsiteY11" fmla="*/ 967292 h 2185831"/>
                <a:gd name="connsiteX12" fmla="*/ 768763 w 1777754"/>
                <a:gd name="connsiteY12" fmla="*/ 860377 h 2185831"/>
                <a:gd name="connsiteX13" fmla="*/ 1051470 w 1777754"/>
                <a:gd name="connsiteY13" fmla="*/ 372952 h 2185831"/>
                <a:gd name="connsiteX14" fmla="*/ 486057 w 1777754"/>
                <a:gd name="connsiteY14" fmla="*/ 372952 h 2185831"/>
                <a:gd name="connsiteX15" fmla="*/ 269745 w 1777754"/>
                <a:gd name="connsiteY15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1023748 w 1777754"/>
                <a:gd name="connsiteY4" fmla="*/ 1300009 h 2185831"/>
                <a:gd name="connsiteX5" fmla="*/ 780720 w 1777754"/>
                <a:gd name="connsiteY5" fmla="*/ 1719023 h 2185831"/>
                <a:gd name="connsiteX6" fmla="*/ 509972 w 1777754"/>
                <a:gd name="connsiteY6" fmla="*/ 2185831 h 2185831"/>
                <a:gd name="connsiteX7" fmla="*/ 0 w 1777754"/>
                <a:gd name="connsiteY7" fmla="*/ 2185831 h 2185831"/>
                <a:gd name="connsiteX8" fmla="*/ 525734 w 1777754"/>
                <a:gd name="connsiteY8" fmla="*/ 1279392 h 2185831"/>
                <a:gd name="connsiteX9" fmla="*/ 768762 w 1777754"/>
                <a:gd name="connsiteY9" fmla="*/ 860378 h 2185831"/>
                <a:gd name="connsiteX10" fmla="*/ 830772 w 1777754"/>
                <a:gd name="connsiteY10" fmla="*/ 967292 h 2185831"/>
                <a:gd name="connsiteX11" fmla="*/ 768763 w 1777754"/>
                <a:gd name="connsiteY11" fmla="*/ 860377 h 2185831"/>
                <a:gd name="connsiteX12" fmla="*/ 1051470 w 1777754"/>
                <a:gd name="connsiteY12" fmla="*/ 372952 h 2185831"/>
                <a:gd name="connsiteX13" fmla="*/ 486057 w 1777754"/>
                <a:gd name="connsiteY13" fmla="*/ 372952 h 2185831"/>
                <a:gd name="connsiteX14" fmla="*/ 269745 w 1777754"/>
                <a:gd name="connsiteY14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1023748 w 1777754"/>
                <a:gd name="connsiteY4" fmla="*/ 1300009 h 2185831"/>
                <a:gd name="connsiteX5" fmla="*/ 780720 w 1777754"/>
                <a:gd name="connsiteY5" fmla="*/ 1719023 h 2185831"/>
                <a:gd name="connsiteX6" fmla="*/ 509972 w 1777754"/>
                <a:gd name="connsiteY6" fmla="*/ 2185831 h 2185831"/>
                <a:gd name="connsiteX7" fmla="*/ 0 w 1777754"/>
                <a:gd name="connsiteY7" fmla="*/ 2185831 h 2185831"/>
                <a:gd name="connsiteX8" fmla="*/ 525734 w 1777754"/>
                <a:gd name="connsiteY8" fmla="*/ 1279392 h 2185831"/>
                <a:gd name="connsiteX9" fmla="*/ 768762 w 1777754"/>
                <a:gd name="connsiteY9" fmla="*/ 860378 h 2185831"/>
                <a:gd name="connsiteX10" fmla="*/ 768763 w 1777754"/>
                <a:gd name="connsiteY10" fmla="*/ 860377 h 2185831"/>
                <a:gd name="connsiteX11" fmla="*/ 1051470 w 1777754"/>
                <a:gd name="connsiteY11" fmla="*/ 372952 h 2185831"/>
                <a:gd name="connsiteX12" fmla="*/ 486057 w 1777754"/>
                <a:gd name="connsiteY12" fmla="*/ 372952 h 2185831"/>
                <a:gd name="connsiteX13" fmla="*/ 269745 w 1777754"/>
                <a:gd name="connsiteY13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1023748 w 1777754"/>
                <a:gd name="connsiteY4" fmla="*/ 1300009 h 2185831"/>
                <a:gd name="connsiteX5" fmla="*/ 780720 w 1777754"/>
                <a:gd name="connsiteY5" fmla="*/ 1719023 h 2185831"/>
                <a:gd name="connsiteX6" fmla="*/ 509972 w 1777754"/>
                <a:gd name="connsiteY6" fmla="*/ 2185831 h 2185831"/>
                <a:gd name="connsiteX7" fmla="*/ 0 w 1777754"/>
                <a:gd name="connsiteY7" fmla="*/ 2185831 h 2185831"/>
                <a:gd name="connsiteX8" fmla="*/ 525734 w 1777754"/>
                <a:gd name="connsiteY8" fmla="*/ 1279392 h 2185831"/>
                <a:gd name="connsiteX9" fmla="*/ 768762 w 1777754"/>
                <a:gd name="connsiteY9" fmla="*/ 860378 h 2185831"/>
                <a:gd name="connsiteX10" fmla="*/ 1051470 w 1777754"/>
                <a:gd name="connsiteY10" fmla="*/ 372952 h 2185831"/>
                <a:gd name="connsiteX11" fmla="*/ 486057 w 1777754"/>
                <a:gd name="connsiteY11" fmla="*/ 372952 h 2185831"/>
                <a:gd name="connsiteX12" fmla="*/ 269745 w 1777754"/>
                <a:gd name="connsiteY12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780720 w 1777754"/>
                <a:gd name="connsiteY4" fmla="*/ 1719023 h 2185831"/>
                <a:gd name="connsiteX5" fmla="*/ 509972 w 1777754"/>
                <a:gd name="connsiteY5" fmla="*/ 2185831 h 2185831"/>
                <a:gd name="connsiteX6" fmla="*/ 0 w 1777754"/>
                <a:gd name="connsiteY6" fmla="*/ 2185831 h 2185831"/>
                <a:gd name="connsiteX7" fmla="*/ 525734 w 1777754"/>
                <a:gd name="connsiteY7" fmla="*/ 1279392 h 2185831"/>
                <a:gd name="connsiteX8" fmla="*/ 768762 w 1777754"/>
                <a:gd name="connsiteY8" fmla="*/ 860378 h 2185831"/>
                <a:gd name="connsiteX9" fmla="*/ 1051470 w 1777754"/>
                <a:gd name="connsiteY9" fmla="*/ 372952 h 2185831"/>
                <a:gd name="connsiteX10" fmla="*/ 486057 w 1777754"/>
                <a:gd name="connsiteY10" fmla="*/ 372952 h 2185831"/>
                <a:gd name="connsiteX11" fmla="*/ 269745 w 1777754"/>
                <a:gd name="connsiteY11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780720 w 1777754"/>
                <a:gd name="connsiteY4" fmla="*/ 1719023 h 2185831"/>
                <a:gd name="connsiteX5" fmla="*/ 509972 w 1777754"/>
                <a:gd name="connsiteY5" fmla="*/ 2185831 h 2185831"/>
                <a:gd name="connsiteX6" fmla="*/ 0 w 1777754"/>
                <a:gd name="connsiteY6" fmla="*/ 2185831 h 2185831"/>
                <a:gd name="connsiteX7" fmla="*/ 525734 w 1777754"/>
                <a:gd name="connsiteY7" fmla="*/ 1279392 h 2185831"/>
                <a:gd name="connsiteX8" fmla="*/ 1051470 w 1777754"/>
                <a:gd name="connsiteY8" fmla="*/ 372952 h 2185831"/>
                <a:gd name="connsiteX9" fmla="*/ 486057 w 1777754"/>
                <a:gd name="connsiteY9" fmla="*/ 372952 h 2185831"/>
                <a:gd name="connsiteX10" fmla="*/ 269745 w 1777754"/>
                <a:gd name="connsiteY10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780720 w 1777754"/>
                <a:gd name="connsiteY4" fmla="*/ 1719023 h 2185831"/>
                <a:gd name="connsiteX5" fmla="*/ 509972 w 1777754"/>
                <a:gd name="connsiteY5" fmla="*/ 2185831 h 2185831"/>
                <a:gd name="connsiteX6" fmla="*/ 0 w 1777754"/>
                <a:gd name="connsiteY6" fmla="*/ 2185831 h 2185831"/>
                <a:gd name="connsiteX7" fmla="*/ 1051470 w 1777754"/>
                <a:gd name="connsiteY7" fmla="*/ 372952 h 2185831"/>
                <a:gd name="connsiteX8" fmla="*/ 486057 w 1777754"/>
                <a:gd name="connsiteY8" fmla="*/ 372952 h 2185831"/>
                <a:gd name="connsiteX9" fmla="*/ 269745 w 1777754"/>
                <a:gd name="connsiteY9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509972 w 1777754"/>
                <a:gd name="connsiteY4" fmla="*/ 2185831 h 2185831"/>
                <a:gd name="connsiteX5" fmla="*/ 0 w 1777754"/>
                <a:gd name="connsiteY5" fmla="*/ 2185831 h 2185831"/>
                <a:gd name="connsiteX6" fmla="*/ 1051470 w 1777754"/>
                <a:gd name="connsiteY6" fmla="*/ 372952 h 2185831"/>
                <a:gd name="connsiteX7" fmla="*/ 486057 w 1777754"/>
                <a:gd name="connsiteY7" fmla="*/ 372952 h 2185831"/>
                <a:gd name="connsiteX8" fmla="*/ 269745 w 1777754"/>
                <a:gd name="connsiteY8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509972 w 1777754"/>
                <a:gd name="connsiteY3" fmla="*/ 2185831 h 2185831"/>
                <a:gd name="connsiteX4" fmla="*/ 0 w 1777754"/>
                <a:gd name="connsiteY4" fmla="*/ 2185831 h 2185831"/>
                <a:gd name="connsiteX5" fmla="*/ 1051470 w 1777754"/>
                <a:gd name="connsiteY5" fmla="*/ 372952 h 2185831"/>
                <a:gd name="connsiteX6" fmla="*/ 486057 w 1777754"/>
                <a:gd name="connsiteY6" fmla="*/ 372952 h 2185831"/>
                <a:gd name="connsiteX7" fmla="*/ 269745 w 1777754"/>
                <a:gd name="connsiteY7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509972 w 1777754"/>
                <a:gd name="connsiteY2" fmla="*/ 2185831 h 2185831"/>
                <a:gd name="connsiteX3" fmla="*/ 0 w 1777754"/>
                <a:gd name="connsiteY3" fmla="*/ 2185831 h 2185831"/>
                <a:gd name="connsiteX4" fmla="*/ 1051470 w 1777754"/>
                <a:gd name="connsiteY4" fmla="*/ 372952 h 2185831"/>
                <a:gd name="connsiteX5" fmla="*/ 486057 w 1777754"/>
                <a:gd name="connsiteY5" fmla="*/ 372952 h 2185831"/>
                <a:gd name="connsiteX6" fmla="*/ 269745 w 1777754"/>
                <a:gd name="connsiteY6" fmla="*/ 0 h 218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7754" h="2185831">
                  <a:moveTo>
                    <a:pt x="269745" y="0"/>
                  </a:moveTo>
                  <a:lnTo>
                    <a:pt x="1777754" y="0"/>
                  </a:lnTo>
                  <a:lnTo>
                    <a:pt x="509972" y="2185831"/>
                  </a:lnTo>
                  <a:lnTo>
                    <a:pt x="0" y="2185831"/>
                  </a:lnTo>
                  <a:lnTo>
                    <a:pt x="1051470" y="372952"/>
                  </a:lnTo>
                  <a:lnTo>
                    <a:pt x="486057" y="372952"/>
                  </a:lnTo>
                  <a:lnTo>
                    <a:pt x="269745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D2EE8F3-329F-8E9A-4401-7412F2F69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949" y="5524525"/>
              <a:ext cx="2788854" cy="1300008"/>
            </a:xfrm>
            <a:custGeom>
              <a:avLst/>
              <a:gdLst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1312534 w 2788854"/>
                <a:gd name="connsiteY3" fmla="*/ 1245372 h 1300008"/>
                <a:gd name="connsiteX4" fmla="*/ 1312533 w 2788854"/>
                <a:gd name="connsiteY4" fmla="*/ 1245372 h 1300008"/>
                <a:gd name="connsiteX5" fmla="*/ 1280844 w 2788854"/>
                <a:gd name="connsiteY5" fmla="*/ 1300008 h 1300008"/>
                <a:gd name="connsiteX6" fmla="*/ 770873 w 2788854"/>
                <a:gd name="connsiteY6" fmla="*/ 1300008 h 1300008"/>
                <a:gd name="connsiteX7" fmla="*/ 770872 w 2788854"/>
                <a:gd name="connsiteY7" fmla="*/ 1300008 h 1300008"/>
                <a:gd name="connsiteX8" fmla="*/ 240228 w 2788854"/>
                <a:gd name="connsiteY8" fmla="*/ 1300008 h 1300008"/>
                <a:gd name="connsiteX9" fmla="*/ 0 w 2788854"/>
                <a:gd name="connsiteY9" fmla="*/ 885822 h 1300008"/>
                <a:gd name="connsiteX10" fmla="*/ 1011100 w 2788854"/>
                <a:gd name="connsiteY10" fmla="*/ 885822 h 1300008"/>
                <a:gd name="connsiteX11" fmla="*/ 1011101 w 2788854"/>
                <a:gd name="connsiteY11" fmla="*/ 885822 h 1300008"/>
                <a:gd name="connsiteX12" fmla="*/ 1521072 w 2788854"/>
                <a:gd name="connsiteY12" fmla="*/ 885822 h 1300008"/>
                <a:gd name="connsiteX13" fmla="*/ 1449153 w 2788854"/>
                <a:gd name="connsiteY13" fmla="*/ 1009820 h 1300008"/>
                <a:gd name="connsiteX14" fmla="*/ 1449154 w 2788854"/>
                <a:gd name="connsiteY14" fmla="*/ 1009820 h 1300008"/>
                <a:gd name="connsiteX15" fmla="*/ 1521073 w 2788854"/>
                <a:gd name="connsiteY15" fmla="*/ 885822 h 1300008"/>
                <a:gd name="connsiteX16" fmla="*/ 2062570 w 2788854"/>
                <a:gd name="connsiteY16" fmla="*/ 885822 h 1300008"/>
                <a:gd name="connsiteX17" fmla="*/ 1791821 w 2788854"/>
                <a:gd name="connsiteY17" fmla="*/ 419014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1312534 w 2788854"/>
                <a:gd name="connsiteY3" fmla="*/ 1245372 h 1300008"/>
                <a:gd name="connsiteX4" fmla="*/ 1280844 w 2788854"/>
                <a:gd name="connsiteY4" fmla="*/ 1300008 h 1300008"/>
                <a:gd name="connsiteX5" fmla="*/ 770873 w 2788854"/>
                <a:gd name="connsiteY5" fmla="*/ 1300008 h 1300008"/>
                <a:gd name="connsiteX6" fmla="*/ 770872 w 2788854"/>
                <a:gd name="connsiteY6" fmla="*/ 1300008 h 1300008"/>
                <a:gd name="connsiteX7" fmla="*/ 240228 w 2788854"/>
                <a:gd name="connsiteY7" fmla="*/ 1300008 h 1300008"/>
                <a:gd name="connsiteX8" fmla="*/ 0 w 2788854"/>
                <a:gd name="connsiteY8" fmla="*/ 885822 h 1300008"/>
                <a:gd name="connsiteX9" fmla="*/ 1011100 w 2788854"/>
                <a:gd name="connsiteY9" fmla="*/ 885822 h 1300008"/>
                <a:gd name="connsiteX10" fmla="*/ 1011101 w 2788854"/>
                <a:gd name="connsiteY10" fmla="*/ 885822 h 1300008"/>
                <a:gd name="connsiteX11" fmla="*/ 1521072 w 2788854"/>
                <a:gd name="connsiteY11" fmla="*/ 885822 h 1300008"/>
                <a:gd name="connsiteX12" fmla="*/ 1449153 w 2788854"/>
                <a:gd name="connsiteY12" fmla="*/ 1009820 h 1300008"/>
                <a:gd name="connsiteX13" fmla="*/ 1449154 w 2788854"/>
                <a:gd name="connsiteY13" fmla="*/ 1009820 h 1300008"/>
                <a:gd name="connsiteX14" fmla="*/ 1521073 w 2788854"/>
                <a:gd name="connsiteY14" fmla="*/ 885822 h 1300008"/>
                <a:gd name="connsiteX15" fmla="*/ 2062570 w 2788854"/>
                <a:gd name="connsiteY15" fmla="*/ 885822 h 1300008"/>
                <a:gd name="connsiteX16" fmla="*/ 1791821 w 2788854"/>
                <a:gd name="connsiteY16" fmla="*/ 419014 h 1300008"/>
                <a:gd name="connsiteX17" fmla="*/ 2034849 w 2788854"/>
                <a:gd name="connsiteY17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1312534 w 2788854"/>
                <a:gd name="connsiteY3" fmla="*/ 1245372 h 1300008"/>
                <a:gd name="connsiteX4" fmla="*/ 770873 w 2788854"/>
                <a:gd name="connsiteY4" fmla="*/ 1300008 h 1300008"/>
                <a:gd name="connsiteX5" fmla="*/ 770872 w 2788854"/>
                <a:gd name="connsiteY5" fmla="*/ 1300008 h 1300008"/>
                <a:gd name="connsiteX6" fmla="*/ 240228 w 2788854"/>
                <a:gd name="connsiteY6" fmla="*/ 1300008 h 1300008"/>
                <a:gd name="connsiteX7" fmla="*/ 0 w 2788854"/>
                <a:gd name="connsiteY7" fmla="*/ 885822 h 1300008"/>
                <a:gd name="connsiteX8" fmla="*/ 1011100 w 2788854"/>
                <a:gd name="connsiteY8" fmla="*/ 885822 h 1300008"/>
                <a:gd name="connsiteX9" fmla="*/ 1011101 w 2788854"/>
                <a:gd name="connsiteY9" fmla="*/ 885822 h 1300008"/>
                <a:gd name="connsiteX10" fmla="*/ 1521072 w 2788854"/>
                <a:gd name="connsiteY10" fmla="*/ 885822 h 1300008"/>
                <a:gd name="connsiteX11" fmla="*/ 1449153 w 2788854"/>
                <a:gd name="connsiteY11" fmla="*/ 1009820 h 1300008"/>
                <a:gd name="connsiteX12" fmla="*/ 1449154 w 2788854"/>
                <a:gd name="connsiteY12" fmla="*/ 1009820 h 1300008"/>
                <a:gd name="connsiteX13" fmla="*/ 1521073 w 2788854"/>
                <a:gd name="connsiteY13" fmla="*/ 885822 h 1300008"/>
                <a:gd name="connsiteX14" fmla="*/ 2062570 w 2788854"/>
                <a:gd name="connsiteY14" fmla="*/ 885822 h 1300008"/>
                <a:gd name="connsiteX15" fmla="*/ 1791821 w 2788854"/>
                <a:gd name="connsiteY15" fmla="*/ 419014 h 1300008"/>
                <a:gd name="connsiteX16" fmla="*/ 2034849 w 2788854"/>
                <a:gd name="connsiteY16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770873 w 2788854"/>
                <a:gd name="connsiteY3" fmla="*/ 1300008 h 1300008"/>
                <a:gd name="connsiteX4" fmla="*/ 770872 w 2788854"/>
                <a:gd name="connsiteY4" fmla="*/ 1300008 h 1300008"/>
                <a:gd name="connsiteX5" fmla="*/ 240228 w 2788854"/>
                <a:gd name="connsiteY5" fmla="*/ 1300008 h 1300008"/>
                <a:gd name="connsiteX6" fmla="*/ 0 w 2788854"/>
                <a:gd name="connsiteY6" fmla="*/ 885822 h 1300008"/>
                <a:gd name="connsiteX7" fmla="*/ 1011100 w 2788854"/>
                <a:gd name="connsiteY7" fmla="*/ 885822 h 1300008"/>
                <a:gd name="connsiteX8" fmla="*/ 1011101 w 2788854"/>
                <a:gd name="connsiteY8" fmla="*/ 885822 h 1300008"/>
                <a:gd name="connsiteX9" fmla="*/ 1521072 w 2788854"/>
                <a:gd name="connsiteY9" fmla="*/ 885822 h 1300008"/>
                <a:gd name="connsiteX10" fmla="*/ 1449153 w 2788854"/>
                <a:gd name="connsiteY10" fmla="*/ 1009820 h 1300008"/>
                <a:gd name="connsiteX11" fmla="*/ 1449154 w 2788854"/>
                <a:gd name="connsiteY11" fmla="*/ 1009820 h 1300008"/>
                <a:gd name="connsiteX12" fmla="*/ 1521073 w 2788854"/>
                <a:gd name="connsiteY12" fmla="*/ 885822 h 1300008"/>
                <a:gd name="connsiteX13" fmla="*/ 2062570 w 2788854"/>
                <a:gd name="connsiteY13" fmla="*/ 885822 h 1300008"/>
                <a:gd name="connsiteX14" fmla="*/ 1791821 w 2788854"/>
                <a:gd name="connsiteY14" fmla="*/ 419014 h 1300008"/>
                <a:gd name="connsiteX15" fmla="*/ 2034849 w 2788854"/>
                <a:gd name="connsiteY15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770873 w 2788854"/>
                <a:gd name="connsiteY2" fmla="*/ 1300008 h 1300008"/>
                <a:gd name="connsiteX3" fmla="*/ 770872 w 2788854"/>
                <a:gd name="connsiteY3" fmla="*/ 1300008 h 1300008"/>
                <a:gd name="connsiteX4" fmla="*/ 240228 w 2788854"/>
                <a:gd name="connsiteY4" fmla="*/ 1300008 h 1300008"/>
                <a:gd name="connsiteX5" fmla="*/ 0 w 2788854"/>
                <a:gd name="connsiteY5" fmla="*/ 885822 h 1300008"/>
                <a:gd name="connsiteX6" fmla="*/ 1011100 w 2788854"/>
                <a:gd name="connsiteY6" fmla="*/ 885822 h 1300008"/>
                <a:gd name="connsiteX7" fmla="*/ 1011101 w 2788854"/>
                <a:gd name="connsiteY7" fmla="*/ 885822 h 1300008"/>
                <a:gd name="connsiteX8" fmla="*/ 1521072 w 2788854"/>
                <a:gd name="connsiteY8" fmla="*/ 885822 h 1300008"/>
                <a:gd name="connsiteX9" fmla="*/ 1449153 w 2788854"/>
                <a:gd name="connsiteY9" fmla="*/ 1009820 h 1300008"/>
                <a:gd name="connsiteX10" fmla="*/ 1449154 w 2788854"/>
                <a:gd name="connsiteY10" fmla="*/ 1009820 h 1300008"/>
                <a:gd name="connsiteX11" fmla="*/ 1521073 w 2788854"/>
                <a:gd name="connsiteY11" fmla="*/ 885822 h 1300008"/>
                <a:gd name="connsiteX12" fmla="*/ 2062570 w 2788854"/>
                <a:gd name="connsiteY12" fmla="*/ 885822 h 1300008"/>
                <a:gd name="connsiteX13" fmla="*/ 1791821 w 2788854"/>
                <a:gd name="connsiteY13" fmla="*/ 419014 h 1300008"/>
                <a:gd name="connsiteX14" fmla="*/ 2034849 w 2788854"/>
                <a:gd name="connsiteY14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770873 w 2788854"/>
                <a:gd name="connsiteY2" fmla="*/ 1300008 h 1300008"/>
                <a:gd name="connsiteX3" fmla="*/ 240228 w 2788854"/>
                <a:gd name="connsiteY3" fmla="*/ 1300008 h 1300008"/>
                <a:gd name="connsiteX4" fmla="*/ 0 w 2788854"/>
                <a:gd name="connsiteY4" fmla="*/ 885822 h 1300008"/>
                <a:gd name="connsiteX5" fmla="*/ 1011100 w 2788854"/>
                <a:gd name="connsiteY5" fmla="*/ 885822 h 1300008"/>
                <a:gd name="connsiteX6" fmla="*/ 1011101 w 2788854"/>
                <a:gd name="connsiteY6" fmla="*/ 885822 h 1300008"/>
                <a:gd name="connsiteX7" fmla="*/ 1521072 w 2788854"/>
                <a:gd name="connsiteY7" fmla="*/ 885822 h 1300008"/>
                <a:gd name="connsiteX8" fmla="*/ 1449153 w 2788854"/>
                <a:gd name="connsiteY8" fmla="*/ 1009820 h 1300008"/>
                <a:gd name="connsiteX9" fmla="*/ 1449154 w 2788854"/>
                <a:gd name="connsiteY9" fmla="*/ 1009820 h 1300008"/>
                <a:gd name="connsiteX10" fmla="*/ 1521073 w 2788854"/>
                <a:gd name="connsiteY10" fmla="*/ 885822 h 1300008"/>
                <a:gd name="connsiteX11" fmla="*/ 2062570 w 2788854"/>
                <a:gd name="connsiteY11" fmla="*/ 885822 h 1300008"/>
                <a:gd name="connsiteX12" fmla="*/ 1791821 w 2788854"/>
                <a:gd name="connsiteY12" fmla="*/ 419014 h 1300008"/>
                <a:gd name="connsiteX13" fmla="*/ 2034849 w 2788854"/>
                <a:gd name="connsiteY13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770873 w 2788854"/>
                <a:gd name="connsiteY2" fmla="*/ 1300008 h 1300008"/>
                <a:gd name="connsiteX3" fmla="*/ 240228 w 2788854"/>
                <a:gd name="connsiteY3" fmla="*/ 1300008 h 1300008"/>
                <a:gd name="connsiteX4" fmla="*/ 0 w 2788854"/>
                <a:gd name="connsiteY4" fmla="*/ 885822 h 1300008"/>
                <a:gd name="connsiteX5" fmla="*/ 1011100 w 2788854"/>
                <a:gd name="connsiteY5" fmla="*/ 885822 h 1300008"/>
                <a:gd name="connsiteX6" fmla="*/ 1521072 w 2788854"/>
                <a:gd name="connsiteY6" fmla="*/ 885822 h 1300008"/>
                <a:gd name="connsiteX7" fmla="*/ 1449153 w 2788854"/>
                <a:gd name="connsiteY7" fmla="*/ 1009820 h 1300008"/>
                <a:gd name="connsiteX8" fmla="*/ 1449154 w 2788854"/>
                <a:gd name="connsiteY8" fmla="*/ 1009820 h 1300008"/>
                <a:gd name="connsiteX9" fmla="*/ 1521073 w 2788854"/>
                <a:gd name="connsiteY9" fmla="*/ 885822 h 1300008"/>
                <a:gd name="connsiteX10" fmla="*/ 2062570 w 2788854"/>
                <a:gd name="connsiteY10" fmla="*/ 885822 h 1300008"/>
                <a:gd name="connsiteX11" fmla="*/ 1791821 w 2788854"/>
                <a:gd name="connsiteY11" fmla="*/ 419014 h 1300008"/>
                <a:gd name="connsiteX12" fmla="*/ 2034849 w 2788854"/>
                <a:gd name="connsiteY12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011100 w 2788854"/>
                <a:gd name="connsiteY4" fmla="*/ 885822 h 1300008"/>
                <a:gd name="connsiteX5" fmla="*/ 1521072 w 2788854"/>
                <a:gd name="connsiteY5" fmla="*/ 885822 h 1300008"/>
                <a:gd name="connsiteX6" fmla="*/ 1449153 w 2788854"/>
                <a:gd name="connsiteY6" fmla="*/ 1009820 h 1300008"/>
                <a:gd name="connsiteX7" fmla="*/ 1449154 w 2788854"/>
                <a:gd name="connsiteY7" fmla="*/ 1009820 h 1300008"/>
                <a:gd name="connsiteX8" fmla="*/ 1521073 w 2788854"/>
                <a:gd name="connsiteY8" fmla="*/ 885822 h 1300008"/>
                <a:gd name="connsiteX9" fmla="*/ 2062570 w 2788854"/>
                <a:gd name="connsiteY9" fmla="*/ 885822 h 1300008"/>
                <a:gd name="connsiteX10" fmla="*/ 1791821 w 2788854"/>
                <a:gd name="connsiteY10" fmla="*/ 419014 h 1300008"/>
                <a:gd name="connsiteX11" fmla="*/ 2034849 w 2788854"/>
                <a:gd name="connsiteY11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521072 w 2788854"/>
                <a:gd name="connsiteY4" fmla="*/ 885822 h 1300008"/>
                <a:gd name="connsiteX5" fmla="*/ 1449153 w 2788854"/>
                <a:gd name="connsiteY5" fmla="*/ 1009820 h 1300008"/>
                <a:gd name="connsiteX6" fmla="*/ 1449154 w 2788854"/>
                <a:gd name="connsiteY6" fmla="*/ 1009820 h 1300008"/>
                <a:gd name="connsiteX7" fmla="*/ 1521073 w 2788854"/>
                <a:gd name="connsiteY7" fmla="*/ 885822 h 1300008"/>
                <a:gd name="connsiteX8" fmla="*/ 2062570 w 2788854"/>
                <a:gd name="connsiteY8" fmla="*/ 885822 h 1300008"/>
                <a:gd name="connsiteX9" fmla="*/ 1791821 w 2788854"/>
                <a:gd name="connsiteY9" fmla="*/ 419014 h 1300008"/>
                <a:gd name="connsiteX10" fmla="*/ 2034849 w 2788854"/>
                <a:gd name="connsiteY10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521072 w 2788854"/>
                <a:gd name="connsiteY4" fmla="*/ 885822 h 1300008"/>
                <a:gd name="connsiteX5" fmla="*/ 1449153 w 2788854"/>
                <a:gd name="connsiteY5" fmla="*/ 1009820 h 1300008"/>
                <a:gd name="connsiteX6" fmla="*/ 1449154 w 2788854"/>
                <a:gd name="connsiteY6" fmla="*/ 1009820 h 1300008"/>
                <a:gd name="connsiteX7" fmla="*/ 2062570 w 2788854"/>
                <a:gd name="connsiteY7" fmla="*/ 885822 h 1300008"/>
                <a:gd name="connsiteX8" fmla="*/ 1791821 w 2788854"/>
                <a:gd name="connsiteY8" fmla="*/ 419014 h 1300008"/>
                <a:gd name="connsiteX9" fmla="*/ 2034849 w 2788854"/>
                <a:gd name="connsiteY9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521072 w 2788854"/>
                <a:gd name="connsiteY4" fmla="*/ 885822 h 1300008"/>
                <a:gd name="connsiteX5" fmla="*/ 1449153 w 2788854"/>
                <a:gd name="connsiteY5" fmla="*/ 1009820 h 1300008"/>
                <a:gd name="connsiteX6" fmla="*/ 2062570 w 2788854"/>
                <a:gd name="connsiteY6" fmla="*/ 885822 h 1300008"/>
                <a:gd name="connsiteX7" fmla="*/ 1791821 w 2788854"/>
                <a:gd name="connsiteY7" fmla="*/ 419014 h 1300008"/>
                <a:gd name="connsiteX8" fmla="*/ 2034849 w 2788854"/>
                <a:gd name="connsiteY8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449153 w 2788854"/>
                <a:gd name="connsiteY4" fmla="*/ 1009820 h 1300008"/>
                <a:gd name="connsiteX5" fmla="*/ 2062570 w 2788854"/>
                <a:gd name="connsiteY5" fmla="*/ 885822 h 1300008"/>
                <a:gd name="connsiteX6" fmla="*/ 1791821 w 2788854"/>
                <a:gd name="connsiteY6" fmla="*/ 419014 h 1300008"/>
                <a:gd name="connsiteX7" fmla="*/ 2034849 w 2788854"/>
                <a:gd name="connsiteY7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2062570 w 2788854"/>
                <a:gd name="connsiteY4" fmla="*/ 885822 h 1300008"/>
                <a:gd name="connsiteX5" fmla="*/ 1791821 w 2788854"/>
                <a:gd name="connsiteY5" fmla="*/ 419014 h 1300008"/>
                <a:gd name="connsiteX6" fmla="*/ 2034849 w 2788854"/>
                <a:gd name="connsiteY6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8854" h="1300008">
                  <a:moveTo>
                    <a:pt x="2034849" y="0"/>
                  </a:moveTo>
                  <a:lnTo>
                    <a:pt x="2788854" y="1300008"/>
                  </a:lnTo>
                  <a:lnTo>
                    <a:pt x="240228" y="1300008"/>
                  </a:lnTo>
                  <a:lnTo>
                    <a:pt x="0" y="885822"/>
                  </a:lnTo>
                  <a:lnTo>
                    <a:pt x="2062570" y="885822"/>
                  </a:lnTo>
                  <a:lnTo>
                    <a:pt x="1791821" y="419014"/>
                  </a:lnTo>
                  <a:lnTo>
                    <a:pt x="203484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146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0E548A-DEA3-08F1-9950-78CCB18DC04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ねじれ星型図形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C6C6D53-CED0-0C5B-43A4-966475E60454}"/>
              </a:ext>
            </a:extLst>
          </p:cNvPr>
          <p:cNvGrpSpPr/>
          <p:nvPr/>
        </p:nvGrpSpPr>
        <p:grpSpPr>
          <a:xfrm>
            <a:off x="675792" y="925980"/>
            <a:ext cx="2649553" cy="2645896"/>
            <a:chOff x="8387868" y="-2683535"/>
            <a:chExt cx="4502149" cy="4495935"/>
          </a:xfrm>
          <a:solidFill>
            <a:schemeClr val="bg1"/>
          </a:solidFill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49DBB48-86E0-0476-35D7-47C6EF6DC9FD}"/>
                </a:ext>
              </a:extLst>
            </p:cNvPr>
            <p:cNvSpPr/>
            <p:nvPr/>
          </p:nvSpPr>
          <p:spPr bwMode="auto">
            <a:xfrm>
              <a:off x="8387868" y="-1045234"/>
              <a:ext cx="2668707" cy="1014983"/>
            </a:xfrm>
            <a:custGeom>
              <a:avLst/>
              <a:gdLst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1875042 w 2668707"/>
                <a:gd name="connsiteY3" fmla="*/ 0 h 1014983"/>
                <a:gd name="connsiteX4" fmla="*/ 2622617 w 2668707"/>
                <a:gd name="connsiteY4" fmla="*/ 0 h 1014983"/>
                <a:gd name="connsiteX5" fmla="*/ 2668707 w 2668707"/>
                <a:gd name="connsiteY5" fmla="*/ 142709 h 1014983"/>
                <a:gd name="connsiteX6" fmla="*/ 1829021 w 2668707"/>
                <a:gd name="connsiteY6" fmla="*/ 142709 h 1014983"/>
                <a:gd name="connsiteX7" fmla="*/ 1845765 w 2668707"/>
                <a:gd name="connsiteY7" fmla="*/ 90787 h 1014983"/>
                <a:gd name="connsiteX8" fmla="*/ 1845765 w 2668707"/>
                <a:gd name="connsiteY8" fmla="*/ 90788 h 1014983"/>
                <a:gd name="connsiteX9" fmla="*/ 1829021 w 2668707"/>
                <a:gd name="connsiteY9" fmla="*/ 142709 h 1014983"/>
                <a:gd name="connsiteX10" fmla="*/ 1673551 w 2668707"/>
                <a:gd name="connsiteY10" fmla="*/ 142709 h 1014983"/>
                <a:gd name="connsiteX11" fmla="*/ 1673550 w 2668707"/>
                <a:gd name="connsiteY11" fmla="*/ 142709 h 1014983"/>
                <a:gd name="connsiteX12" fmla="*/ 463550 w 2668707"/>
                <a:gd name="connsiteY12" fmla="*/ 142709 h 1014983"/>
                <a:gd name="connsiteX13" fmla="*/ 1443230 w 2668707"/>
                <a:gd name="connsiteY13" fmla="*/ 856916 h 1014983"/>
                <a:gd name="connsiteX14" fmla="*/ 1392256 w 2668707"/>
                <a:gd name="connsiteY14" fmla="*/ 1014983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1875042 w 2668707"/>
                <a:gd name="connsiteY3" fmla="*/ 0 h 1014983"/>
                <a:gd name="connsiteX4" fmla="*/ 2622617 w 2668707"/>
                <a:gd name="connsiteY4" fmla="*/ 0 h 1014983"/>
                <a:gd name="connsiteX5" fmla="*/ 2668707 w 2668707"/>
                <a:gd name="connsiteY5" fmla="*/ 142709 h 1014983"/>
                <a:gd name="connsiteX6" fmla="*/ 1829021 w 2668707"/>
                <a:gd name="connsiteY6" fmla="*/ 142709 h 1014983"/>
                <a:gd name="connsiteX7" fmla="*/ 1845765 w 2668707"/>
                <a:gd name="connsiteY7" fmla="*/ 90787 h 1014983"/>
                <a:gd name="connsiteX8" fmla="*/ 1829021 w 2668707"/>
                <a:gd name="connsiteY8" fmla="*/ 142709 h 1014983"/>
                <a:gd name="connsiteX9" fmla="*/ 1673551 w 2668707"/>
                <a:gd name="connsiteY9" fmla="*/ 142709 h 1014983"/>
                <a:gd name="connsiteX10" fmla="*/ 1673550 w 2668707"/>
                <a:gd name="connsiteY10" fmla="*/ 142709 h 1014983"/>
                <a:gd name="connsiteX11" fmla="*/ 463550 w 2668707"/>
                <a:gd name="connsiteY11" fmla="*/ 142709 h 1014983"/>
                <a:gd name="connsiteX12" fmla="*/ 1443230 w 2668707"/>
                <a:gd name="connsiteY12" fmla="*/ 856916 h 1014983"/>
                <a:gd name="connsiteX13" fmla="*/ 1392256 w 2668707"/>
                <a:gd name="connsiteY13" fmla="*/ 1014983 h 1014983"/>
                <a:gd name="connsiteX14" fmla="*/ 0 w 2668707"/>
                <a:gd name="connsiteY14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1875042 w 2668707"/>
                <a:gd name="connsiteY3" fmla="*/ 0 h 1014983"/>
                <a:gd name="connsiteX4" fmla="*/ 2622617 w 2668707"/>
                <a:gd name="connsiteY4" fmla="*/ 0 h 1014983"/>
                <a:gd name="connsiteX5" fmla="*/ 2668707 w 2668707"/>
                <a:gd name="connsiteY5" fmla="*/ 142709 h 1014983"/>
                <a:gd name="connsiteX6" fmla="*/ 1829021 w 2668707"/>
                <a:gd name="connsiteY6" fmla="*/ 142709 h 1014983"/>
                <a:gd name="connsiteX7" fmla="*/ 1829021 w 2668707"/>
                <a:gd name="connsiteY7" fmla="*/ 142709 h 1014983"/>
                <a:gd name="connsiteX8" fmla="*/ 1673551 w 2668707"/>
                <a:gd name="connsiteY8" fmla="*/ 142709 h 1014983"/>
                <a:gd name="connsiteX9" fmla="*/ 1673550 w 2668707"/>
                <a:gd name="connsiteY9" fmla="*/ 142709 h 1014983"/>
                <a:gd name="connsiteX10" fmla="*/ 463550 w 2668707"/>
                <a:gd name="connsiteY10" fmla="*/ 142709 h 1014983"/>
                <a:gd name="connsiteX11" fmla="*/ 1443230 w 2668707"/>
                <a:gd name="connsiteY11" fmla="*/ 856916 h 1014983"/>
                <a:gd name="connsiteX12" fmla="*/ 1392256 w 2668707"/>
                <a:gd name="connsiteY12" fmla="*/ 1014983 h 1014983"/>
                <a:gd name="connsiteX13" fmla="*/ 0 w 2668707"/>
                <a:gd name="connsiteY13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1719573 w 2668707"/>
                <a:gd name="connsiteY2" fmla="*/ 0 h 1014983"/>
                <a:gd name="connsiteX3" fmla="*/ 2622617 w 2668707"/>
                <a:gd name="connsiteY3" fmla="*/ 0 h 1014983"/>
                <a:gd name="connsiteX4" fmla="*/ 2668707 w 2668707"/>
                <a:gd name="connsiteY4" fmla="*/ 142709 h 1014983"/>
                <a:gd name="connsiteX5" fmla="*/ 1829021 w 2668707"/>
                <a:gd name="connsiteY5" fmla="*/ 142709 h 1014983"/>
                <a:gd name="connsiteX6" fmla="*/ 1829021 w 2668707"/>
                <a:gd name="connsiteY6" fmla="*/ 142709 h 1014983"/>
                <a:gd name="connsiteX7" fmla="*/ 1673551 w 2668707"/>
                <a:gd name="connsiteY7" fmla="*/ 142709 h 1014983"/>
                <a:gd name="connsiteX8" fmla="*/ 1673550 w 2668707"/>
                <a:gd name="connsiteY8" fmla="*/ 142709 h 1014983"/>
                <a:gd name="connsiteX9" fmla="*/ 463550 w 2668707"/>
                <a:gd name="connsiteY9" fmla="*/ 142709 h 1014983"/>
                <a:gd name="connsiteX10" fmla="*/ 1443230 w 2668707"/>
                <a:gd name="connsiteY10" fmla="*/ 856916 h 1014983"/>
                <a:gd name="connsiteX11" fmla="*/ 1392256 w 2668707"/>
                <a:gd name="connsiteY11" fmla="*/ 1014983 h 1014983"/>
                <a:gd name="connsiteX12" fmla="*/ 0 w 2668707"/>
                <a:gd name="connsiteY12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1829021 w 2668707"/>
                <a:gd name="connsiteY5" fmla="*/ 142709 h 1014983"/>
                <a:gd name="connsiteX6" fmla="*/ 1673551 w 2668707"/>
                <a:gd name="connsiteY6" fmla="*/ 142709 h 1014983"/>
                <a:gd name="connsiteX7" fmla="*/ 1673550 w 2668707"/>
                <a:gd name="connsiteY7" fmla="*/ 142709 h 1014983"/>
                <a:gd name="connsiteX8" fmla="*/ 463550 w 2668707"/>
                <a:gd name="connsiteY8" fmla="*/ 142709 h 1014983"/>
                <a:gd name="connsiteX9" fmla="*/ 1443230 w 2668707"/>
                <a:gd name="connsiteY9" fmla="*/ 856916 h 1014983"/>
                <a:gd name="connsiteX10" fmla="*/ 1392256 w 2668707"/>
                <a:gd name="connsiteY10" fmla="*/ 1014983 h 1014983"/>
                <a:gd name="connsiteX11" fmla="*/ 0 w 2668707"/>
                <a:gd name="connsiteY11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1829021 w 2668707"/>
                <a:gd name="connsiteY5" fmla="*/ 142709 h 1014983"/>
                <a:gd name="connsiteX6" fmla="*/ 1673551 w 2668707"/>
                <a:gd name="connsiteY6" fmla="*/ 142709 h 1014983"/>
                <a:gd name="connsiteX7" fmla="*/ 463550 w 2668707"/>
                <a:gd name="connsiteY7" fmla="*/ 142709 h 1014983"/>
                <a:gd name="connsiteX8" fmla="*/ 1443230 w 2668707"/>
                <a:gd name="connsiteY8" fmla="*/ 856916 h 1014983"/>
                <a:gd name="connsiteX9" fmla="*/ 1392256 w 2668707"/>
                <a:gd name="connsiteY9" fmla="*/ 1014983 h 1014983"/>
                <a:gd name="connsiteX10" fmla="*/ 0 w 2668707"/>
                <a:gd name="connsiteY10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1673551 w 2668707"/>
                <a:gd name="connsiteY5" fmla="*/ 142709 h 1014983"/>
                <a:gd name="connsiteX6" fmla="*/ 463550 w 2668707"/>
                <a:gd name="connsiteY6" fmla="*/ 142709 h 1014983"/>
                <a:gd name="connsiteX7" fmla="*/ 1443230 w 2668707"/>
                <a:gd name="connsiteY7" fmla="*/ 856916 h 1014983"/>
                <a:gd name="connsiteX8" fmla="*/ 1392256 w 2668707"/>
                <a:gd name="connsiteY8" fmla="*/ 1014983 h 1014983"/>
                <a:gd name="connsiteX9" fmla="*/ 0 w 2668707"/>
                <a:gd name="connsiteY9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1829021 w 2668707"/>
                <a:gd name="connsiteY4" fmla="*/ 142709 h 1014983"/>
                <a:gd name="connsiteX5" fmla="*/ 463550 w 2668707"/>
                <a:gd name="connsiteY5" fmla="*/ 142709 h 1014983"/>
                <a:gd name="connsiteX6" fmla="*/ 1443230 w 2668707"/>
                <a:gd name="connsiteY6" fmla="*/ 856916 h 1014983"/>
                <a:gd name="connsiteX7" fmla="*/ 1392256 w 2668707"/>
                <a:gd name="connsiteY7" fmla="*/ 1014983 h 1014983"/>
                <a:gd name="connsiteX8" fmla="*/ 0 w 2668707"/>
                <a:gd name="connsiteY8" fmla="*/ 0 h 1014983"/>
                <a:gd name="connsiteX0" fmla="*/ 0 w 2668707"/>
                <a:gd name="connsiteY0" fmla="*/ 0 h 1014983"/>
                <a:gd name="connsiteX1" fmla="*/ 1719572 w 2668707"/>
                <a:gd name="connsiteY1" fmla="*/ 0 h 1014983"/>
                <a:gd name="connsiteX2" fmla="*/ 2622617 w 2668707"/>
                <a:gd name="connsiteY2" fmla="*/ 0 h 1014983"/>
                <a:gd name="connsiteX3" fmla="*/ 2668707 w 2668707"/>
                <a:gd name="connsiteY3" fmla="*/ 142709 h 1014983"/>
                <a:gd name="connsiteX4" fmla="*/ 463550 w 2668707"/>
                <a:gd name="connsiteY4" fmla="*/ 142709 h 1014983"/>
                <a:gd name="connsiteX5" fmla="*/ 1443230 w 2668707"/>
                <a:gd name="connsiteY5" fmla="*/ 856916 h 1014983"/>
                <a:gd name="connsiteX6" fmla="*/ 1392256 w 2668707"/>
                <a:gd name="connsiteY6" fmla="*/ 1014983 h 1014983"/>
                <a:gd name="connsiteX7" fmla="*/ 0 w 2668707"/>
                <a:gd name="connsiteY7" fmla="*/ 0 h 1014983"/>
                <a:gd name="connsiteX0" fmla="*/ 0 w 2668707"/>
                <a:gd name="connsiteY0" fmla="*/ 0 h 1014983"/>
                <a:gd name="connsiteX1" fmla="*/ 2622617 w 2668707"/>
                <a:gd name="connsiteY1" fmla="*/ 0 h 1014983"/>
                <a:gd name="connsiteX2" fmla="*/ 2668707 w 2668707"/>
                <a:gd name="connsiteY2" fmla="*/ 142709 h 1014983"/>
                <a:gd name="connsiteX3" fmla="*/ 463550 w 2668707"/>
                <a:gd name="connsiteY3" fmla="*/ 142709 h 1014983"/>
                <a:gd name="connsiteX4" fmla="*/ 1443230 w 2668707"/>
                <a:gd name="connsiteY4" fmla="*/ 856916 h 1014983"/>
                <a:gd name="connsiteX5" fmla="*/ 1392256 w 2668707"/>
                <a:gd name="connsiteY5" fmla="*/ 1014983 h 1014983"/>
                <a:gd name="connsiteX6" fmla="*/ 0 w 2668707"/>
                <a:gd name="connsiteY6" fmla="*/ 0 h 101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8707" h="1014983">
                  <a:moveTo>
                    <a:pt x="0" y="0"/>
                  </a:moveTo>
                  <a:lnTo>
                    <a:pt x="2622617" y="0"/>
                  </a:lnTo>
                  <a:lnTo>
                    <a:pt x="2668707" y="142709"/>
                  </a:lnTo>
                  <a:lnTo>
                    <a:pt x="463550" y="142709"/>
                  </a:lnTo>
                  <a:lnTo>
                    <a:pt x="1443230" y="856916"/>
                  </a:lnTo>
                  <a:lnTo>
                    <a:pt x="1392256" y="10149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792CACB-0236-92B8-049D-817302254221}"/>
                </a:ext>
              </a:extLst>
            </p:cNvPr>
            <p:cNvSpPr/>
            <p:nvPr/>
          </p:nvSpPr>
          <p:spPr bwMode="auto">
            <a:xfrm>
              <a:off x="10639522" y="-1045235"/>
              <a:ext cx="2250495" cy="1543966"/>
            </a:xfrm>
            <a:custGeom>
              <a:avLst/>
              <a:gdLst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729346 w 2250495"/>
                <a:gd name="connsiteY4" fmla="*/ 1109669 h 1543966"/>
                <a:gd name="connsiteX5" fmla="*/ 134004 w 2250495"/>
                <a:gd name="connsiteY5" fmla="*/ 1543966 h 1543966"/>
                <a:gd name="connsiteX6" fmla="*/ 0 w 2250495"/>
                <a:gd name="connsiteY6" fmla="*/ 1446274 h 1543966"/>
                <a:gd name="connsiteX7" fmla="*/ 678259 w 2250495"/>
                <a:gd name="connsiteY7" fmla="*/ 951488 h 1543966"/>
                <a:gd name="connsiteX8" fmla="*/ 678260 w 2250495"/>
                <a:gd name="connsiteY8" fmla="*/ 951489 h 1543966"/>
                <a:gd name="connsiteX9" fmla="*/ 803212 w 2250495"/>
                <a:gd name="connsiteY9" fmla="*/ 860337 h 1543966"/>
                <a:gd name="connsiteX10" fmla="*/ 1786945 w 2250495"/>
                <a:gd name="connsiteY10" fmla="*/ 142709 h 1543966"/>
                <a:gd name="connsiteX11" fmla="*/ 571445 w 2250495"/>
                <a:gd name="connsiteY11" fmla="*/ 142709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729346 w 2250495"/>
                <a:gd name="connsiteY4" fmla="*/ 1109669 h 1543966"/>
                <a:gd name="connsiteX5" fmla="*/ 134004 w 2250495"/>
                <a:gd name="connsiteY5" fmla="*/ 1543966 h 1543966"/>
                <a:gd name="connsiteX6" fmla="*/ 0 w 2250495"/>
                <a:gd name="connsiteY6" fmla="*/ 1446274 h 1543966"/>
                <a:gd name="connsiteX7" fmla="*/ 678259 w 2250495"/>
                <a:gd name="connsiteY7" fmla="*/ 951488 h 1543966"/>
                <a:gd name="connsiteX8" fmla="*/ 678260 w 2250495"/>
                <a:gd name="connsiteY8" fmla="*/ 951489 h 1543966"/>
                <a:gd name="connsiteX9" fmla="*/ 1786945 w 2250495"/>
                <a:gd name="connsiteY9" fmla="*/ 142709 h 1543966"/>
                <a:gd name="connsiteX10" fmla="*/ 571445 w 2250495"/>
                <a:gd name="connsiteY10" fmla="*/ 142709 h 1543966"/>
                <a:gd name="connsiteX11" fmla="*/ 525355 w 2250495"/>
                <a:gd name="connsiteY11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729346 w 2250495"/>
                <a:gd name="connsiteY4" fmla="*/ 1109669 h 1543966"/>
                <a:gd name="connsiteX5" fmla="*/ 134004 w 2250495"/>
                <a:gd name="connsiteY5" fmla="*/ 1543966 h 1543966"/>
                <a:gd name="connsiteX6" fmla="*/ 0 w 2250495"/>
                <a:gd name="connsiteY6" fmla="*/ 1446274 h 1543966"/>
                <a:gd name="connsiteX7" fmla="*/ 678259 w 2250495"/>
                <a:gd name="connsiteY7" fmla="*/ 951488 h 1543966"/>
                <a:gd name="connsiteX8" fmla="*/ 1786945 w 2250495"/>
                <a:gd name="connsiteY8" fmla="*/ 142709 h 1543966"/>
                <a:gd name="connsiteX9" fmla="*/ 571445 w 2250495"/>
                <a:gd name="connsiteY9" fmla="*/ 142709 h 1543966"/>
                <a:gd name="connsiteX10" fmla="*/ 525355 w 2250495"/>
                <a:gd name="connsiteY10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854299 w 2250495"/>
                <a:gd name="connsiteY2" fmla="*/ 1018517 h 1543966"/>
                <a:gd name="connsiteX3" fmla="*/ 729346 w 2250495"/>
                <a:gd name="connsiteY3" fmla="*/ 1109670 h 1543966"/>
                <a:gd name="connsiteX4" fmla="*/ 134004 w 2250495"/>
                <a:gd name="connsiteY4" fmla="*/ 1543966 h 1543966"/>
                <a:gd name="connsiteX5" fmla="*/ 0 w 2250495"/>
                <a:gd name="connsiteY5" fmla="*/ 1446274 h 1543966"/>
                <a:gd name="connsiteX6" fmla="*/ 678259 w 2250495"/>
                <a:gd name="connsiteY6" fmla="*/ 951488 h 1543966"/>
                <a:gd name="connsiteX7" fmla="*/ 1786945 w 2250495"/>
                <a:gd name="connsiteY7" fmla="*/ 142709 h 1543966"/>
                <a:gd name="connsiteX8" fmla="*/ 571445 w 2250495"/>
                <a:gd name="connsiteY8" fmla="*/ 142709 h 1543966"/>
                <a:gd name="connsiteX9" fmla="*/ 525355 w 2250495"/>
                <a:gd name="connsiteY9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729346 w 2250495"/>
                <a:gd name="connsiteY2" fmla="*/ 1109670 h 1543966"/>
                <a:gd name="connsiteX3" fmla="*/ 134004 w 2250495"/>
                <a:gd name="connsiteY3" fmla="*/ 1543966 h 1543966"/>
                <a:gd name="connsiteX4" fmla="*/ 0 w 2250495"/>
                <a:gd name="connsiteY4" fmla="*/ 1446274 h 1543966"/>
                <a:gd name="connsiteX5" fmla="*/ 678259 w 2250495"/>
                <a:gd name="connsiteY5" fmla="*/ 951488 h 1543966"/>
                <a:gd name="connsiteX6" fmla="*/ 1786945 w 2250495"/>
                <a:gd name="connsiteY6" fmla="*/ 142709 h 1543966"/>
                <a:gd name="connsiteX7" fmla="*/ 571445 w 2250495"/>
                <a:gd name="connsiteY7" fmla="*/ 142709 h 1543966"/>
                <a:gd name="connsiteX8" fmla="*/ 525355 w 2250495"/>
                <a:gd name="connsiteY8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134004 w 2250495"/>
                <a:gd name="connsiteY2" fmla="*/ 1543966 h 1543966"/>
                <a:gd name="connsiteX3" fmla="*/ 0 w 2250495"/>
                <a:gd name="connsiteY3" fmla="*/ 1446274 h 1543966"/>
                <a:gd name="connsiteX4" fmla="*/ 678259 w 2250495"/>
                <a:gd name="connsiteY4" fmla="*/ 951488 h 1543966"/>
                <a:gd name="connsiteX5" fmla="*/ 1786945 w 2250495"/>
                <a:gd name="connsiteY5" fmla="*/ 142709 h 1543966"/>
                <a:gd name="connsiteX6" fmla="*/ 571445 w 2250495"/>
                <a:gd name="connsiteY6" fmla="*/ 142709 h 1543966"/>
                <a:gd name="connsiteX7" fmla="*/ 525355 w 2250495"/>
                <a:gd name="connsiteY7" fmla="*/ 0 h 1543966"/>
                <a:gd name="connsiteX0" fmla="*/ 525355 w 2250495"/>
                <a:gd name="connsiteY0" fmla="*/ 0 h 1543966"/>
                <a:gd name="connsiteX1" fmla="*/ 2250495 w 2250495"/>
                <a:gd name="connsiteY1" fmla="*/ 0 h 1543966"/>
                <a:gd name="connsiteX2" fmla="*/ 134004 w 2250495"/>
                <a:gd name="connsiteY2" fmla="*/ 1543966 h 1543966"/>
                <a:gd name="connsiteX3" fmla="*/ 0 w 2250495"/>
                <a:gd name="connsiteY3" fmla="*/ 1446274 h 1543966"/>
                <a:gd name="connsiteX4" fmla="*/ 1786945 w 2250495"/>
                <a:gd name="connsiteY4" fmla="*/ 142709 h 1543966"/>
                <a:gd name="connsiteX5" fmla="*/ 571445 w 2250495"/>
                <a:gd name="connsiteY5" fmla="*/ 142709 h 1543966"/>
                <a:gd name="connsiteX6" fmla="*/ 525355 w 2250495"/>
                <a:gd name="connsiteY6" fmla="*/ 0 h 1543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495" h="1543966">
                  <a:moveTo>
                    <a:pt x="525355" y="0"/>
                  </a:moveTo>
                  <a:lnTo>
                    <a:pt x="2250495" y="0"/>
                  </a:lnTo>
                  <a:lnTo>
                    <a:pt x="134004" y="1543966"/>
                  </a:lnTo>
                  <a:lnTo>
                    <a:pt x="0" y="1446274"/>
                  </a:lnTo>
                  <a:lnTo>
                    <a:pt x="1786945" y="142709"/>
                  </a:lnTo>
                  <a:lnTo>
                    <a:pt x="571445" y="142709"/>
                  </a:lnTo>
                  <a:lnTo>
                    <a:pt x="525355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C4DEE8E-8906-3D94-0C8C-23D79F14D776}"/>
                </a:ext>
              </a:extLst>
            </p:cNvPr>
            <p:cNvSpPr/>
            <p:nvPr/>
          </p:nvSpPr>
          <p:spPr bwMode="auto">
            <a:xfrm>
              <a:off x="9906000" y="-96552"/>
              <a:ext cx="2114068" cy="1699268"/>
            </a:xfrm>
            <a:custGeom>
              <a:avLst/>
              <a:gdLst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17454 w 2114068"/>
                <a:gd name="connsiteY4" fmla="*/ 631813 h 1699268"/>
                <a:gd name="connsiteX5" fmla="*/ 867527 w 2114068"/>
                <a:gd name="connsiteY5" fmla="*/ 595285 h 1699268"/>
                <a:gd name="connsiteX6" fmla="*/ 1829662 w 2114068"/>
                <a:gd name="connsiteY6" fmla="*/ 1296702 h 1699268"/>
                <a:gd name="connsiteX7" fmla="*/ 1462869 w 2114068"/>
                <a:gd name="connsiteY7" fmla="*/ 160988 h 1699268"/>
                <a:gd name="connsiteX8" fmla="*/ 1587822 w 2114068"/>
                <a:gd name="connsiteY8" fmla="*/ 69835 h 1699268"/>
                <a:gd name="connsiteX9" fmla="*/ 2114068 w 2114068"/>
                <a:gd name="connsiteY9" fmla="*/ 1699268 h 1699268"/>
                <a:gd name="connsiteX10" fmla="*/ 733673 w 2114068"/>
                <a:gd name="connsiteY10" fmla="*/ 692931 h 1699268"/>
                <a:gd name="connsiteX11" fmla="*/ 784074 w 2114068"/>
                <a:gd name="connsiteY11" fmla="*/ 656164 h 1699268"/>
                <a:gd name="connsiteX12" fmla="*/ 784072 w 2114068"/>
                <a:gd name="connsiteY12" fmla="*/ 656164 h 1699268"/>
                <a:gd name="connsiteX13" fmla="*/ 733672 w 2114068"/>
                <a:gd name="connsiteY13" fmla="*/ 692930 h 1699268"/>
                <a:gd name="connsiteX14" fmla="*/ 599668 w 2114068"/>
                <a:gd name="connsiteY14" fmla="*/ 595238 h 1699268"/>
                <a:gd name="connsiteX15" fmla="*/ 0 w 2114068"/>
                <a:gd name="connsiteY15" fmla="*/ 158068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17454 w 2114068"/>
                <a:gd name="connsiteY4" fmla="*/ 631813 h 1699268"/>
                <a:gd name="connsiteX5" fmla="*/ 867527 w 2114068"/>
                <a:gd name="connsiteY5" fmla="*/ 595285 h 1699268"/>
                <a:gd name="connsiteX6" fmla="*/ 1829662 w 2114068"/>
                <a:gd name="connsiteY6" fmla="*/ 1296702 h 1699268"/>
                <a:gd name="connsiteX7" fmla="*/ 1462869 w 2114068"/>
                <a:gd name="connsiteY7" fmla="*/ 160988 h 1699268"/>
                <a:gd name="connsiteX8" fmla="*/ 1587822 w 2114068"/>
                <a:gd name="connsiteY8" fmla="*/ 69835 h 1699268"/>
                <a:gd name="connsiteX9" fmla="*/ 2114068 w 2114068"/>
                <a:gd name="connsiteY9" fmla="*/ 1699268 h 1699268"/>
                <a:gd name="connsiteX10" fmla="*/ 733673 w 2114068"/>
                <a:gd name="connsiteY10" fmla="*/ 692931 h 1699268"/>
                <a:gd name="connsiteX11" fmla="*/ 784074 w 2114068"/>
                <a:gd name="connsiteY11" fmla="*/ 656164 h 1699268"/>
                <a:gd name="connsiteX12" fmla="*/ 733672 w 2114068"/>
                <a:gd name="connsiteY12" fmla="*/ 692930 h 1699268"/>
                <a:gd name="connsiteX13" fmla="*/ 599668 w 2114068"/>
                <a:gd name="connsiteY13" fmla="*/ 595238 h 1699268"/>
                <a:gd name="connsiteX14" fmla="*/ 0 w 2114068"/>
                <a:gd name="connsiteY14" fmla="*/ 158068 h 1699268"/>
                <a:gd name="connsiteX15" fmla="*/ 50974 w 2114068"/>
                <a:gd name="connsiteY15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67527 w 2114068"/>
                <a:gd name="connsiteY4" fmla="*/ 595285 h 1699268"/>
                <a:gd name="connsiteX5" fmla="*/ 1829662 w 2114068"/>
                <a:gd name="connsiteY5" fmla="*/ 1296702 h 1699268"/>
                <a:gd name="connsiteX6" fmla="*/ 1462869 w 2114068"/>
                <a:gd name="connsiteY6" fmla="*/ 160988 h 1699268"/>
                <a:gd name="connsiteX7" fmla="*/ 1587822 w 2114068"/>
                <a:gd name="connsiteY7" fmla="*/ 69835 h 1699268"/>
                <a:gd name="connsiteX8" fmla="*/ 2114068 w 2114068"/>
                <a:gd name="connsiteY8" fmla="*/ 1699268 h 1699268"/>
                <a:gd name="connsiteX9" fmla="*/ 733673 w 2114068"/>
                <a:gd name="connsiteY9" fmla="*/ 692931 h 1699268"/>
                <a:gd name="connsiteX10" fmla="*/ 784074 w 2114068"/>
                <a:gd name="connsiteY10" fmla="*/ 656164 h 1699268"/>
                <a:gd name="connsiteX11" fmla="*/ 733672 w 2114068"/>
                <a:gd name="connsiteY11" fmla="*/ 692930 h 1699268"/>
                <a:gd name="connsiteX12" fmla="*/ 599668 w 2114068"/>
                <a:gd name="connsiteY12" fmla="*/ 595238 h 1699268"/>
                <a:gd name="connsiteX13" fmla="*/ 0 w 2114068"/>
                <a:gd name="connsiteY13" fmla="*/ 158068 h 1699268"/>
                <a:gd name="connsiteX14" fmla="*/ 50974 w 2114068"/>
                <a:gd name="connsiteY14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17453 w 2114068"/>
                <a:gd name="connsiteY3" fmla="*/ 631812 h 1699268"/>
                <a:gd name="connsiteX4" fmla="*/ 867527 w 2114068"/>
                <a:gd name="connsiteY4" fmla="*/ 595285 h 1699268"/>
                <a:gd name="connsiteX5" fmla="*/ 1829662 w 2114068"/>
                <a:gd name="connsiteY5" fmla="*/ 1296702 h 1699268"/>
                <a:gd name="connsiteX6" fmla="*/ 1462869 w 2114068"/>
                <a:gd name="connsiteY6" fmla="*/ 160988 h 1699268"/>
                <a:gd name="connsiteX7" fmla="*/ 1587822 w 2114068"/>
                <a:gd name="connsiteY7" fmla="*/ 69835 h 1699268"/>
                <a:gd name="connsiteX8" fmla="*/ 2114068 w 2114068"/>
                <a:gd name="connsiteY8" fmla="*/ 1699268 h 1699268"/>
                <a:gd name="connsiteX9" fmla="*/ 733673 w 2114068"/>
                <a:gd name="connsiteY9" fmla="*/ 692931 h 1699268"/>
                <a:gd name="connsiteX10" fmla="*/ 733672 w 2114068"/>
                <a:gd name="connsiteY10" fmla="*/ 692930 h 1699268"/>
                <a:gd name="connsiteX11" fmla="*/ 599668 w 2114068"/>
                <a:gd name="connsiteY11" fmla="*/ 595238 h 1699268"/>
                <a:gd name="connsiteX12" fmla="*/ 0 w 2114068"/>
                <a:gd name="connsiteY12" fmla="*/ 158068 h 1699268"/>
                <a:gd name="connsiteX13" fmla="*/ 50974 w 2114068"/>
                <a:gd name="connsiteY13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733673 w 2114068"/>
                <a:gd name="connsiteY8" fmla="*/ 692931 h 1699268"/>
                <a:gd name="connsiteX9" fmla="*/ 733672 w 2114068"/>
                <a:gd name="connsiteY9" fmla="*/ 692930 h 1699268"/>
                <a:gd name="connsiteX10" fmla="*/ 599668 w 2114068"/>
                <a:gd name="connsiteY10" fmla="*/ 595238 h 1699268"/>
                <a:gd name="connsiteX11" fmla="*/ 0 w 2114068"/>
                <a:gd name="connsiteY11" fmla="*/ 158068 h 1699268"/>
                <a:gd name="connsiteX12" fmla="*/ 50974 w 2114068"/>
                <a:gd name="connsiteY12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733673 w 2114068"/>
                <a:gd name="connsiteY8" fmla="*/ 692931 h 1699268"/>
                <a:gd name="connsiteX9" fmla="*/ 599668 w 2114068"/>
                <a:gd name="connsiteY9" fmla="*/ 595238 h 1699268"/>
                <a:gd name="connsiteX10" fmla="*/ 0 w 2114068"/>
                <a:gd name="connsiteY10" fmla="*/ 158068 h 1699268"/>
                <a:gd name="connsiteX11" fmla="*/ 50974 w 2114068"/>
                <a:gd name="connsiteY11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733673 w 2114068"/>
                <a:gd name="connsiteY8" fmla="*/ 692931 h 1699268"/>
                <a:gd name="connsiteX9" fmla="*/ 0 w 2114068"/>
                <a:gd name="connsiteY9" fmla="*/ 158068 h 1699268"/>
                <a:gd name="connsiteX10" fmla="*/ 50974 w 2114068"/>
                <a:gd name="connsiteY10" fmla="*/ 0 h 1699268"/>
                <a:gd name="connsiteX0" fmla="*/ 50974 w 2114068"/>
                <a:gd name="connsiteY0" fmla="*/ 0 h 1699268"/>
                <a:gd name="connsiteX1" fmla="*/ 733522 w 2114068"/>
                <a:gd name="connsiteY1" fmla="*/ 497592 h 1699268"/>
                <a:gd name="connsiteX2" fmla="*/ 867526 w 2114068"/>
                <a:gd name="connsiteY2" fmla="*/ 595284 h 1699268"/>
                <a:gd name="connsiteX3" fmla="*/ 867527 w 2114068"/>
                <a:gd name="connsiteY3" fmla="*/ 595285 h 1699268"/>
                <a:gd name="connsiteX4" fmla="*/ 1829662 w 2114068"/>
                <a:gd name="connsiteY4" fmla="*/ 1296702 h 1699268"/>
                <a:gd name="connsiteX5" fmla="*/ 1462869 w 2114068"/>
                <a:gd name="connsiteY5" fmla="*/ 160988 h 1699268"/>
                <a:gd name="connsiteX6" fmla="*/ 1587822 w 2114068"/>
                <a:gd name="connsiteY6" fmla="*/ 69835 h 1699268"/>
                <a:gd name="connsiteX7" fmla="*/ 2114068 w 2114068"/>
                <a:gd name="connsiteY7" fmla="*/ 1699268 h 1699268"/>
                <a:gd name="connsiteX8" fmla="*/ 0 w 2114068"/>
                <a:gd name="connsiteY8" fmla="*/ 158068 h 1699268"/>
                <a:gd name="connsiteX9" fmla="*/ 50974 w 2114068"/>
                <a:gd name="connsiteY9" fmla="*/ 0 h 1699268"/>
                <a:gd name="connsiteX0" fmla="*/ 50974 w 2114068"/>
                <a:gd name="connsiteY0" fmla="*/ 0 h 1699268"/>
                <a:gd name="connsiteX1" fmla="*/ 867526 w 2114068"/>
                <a:gd name="connsiteY1" fmla="*/ 595284 h 1699268"/>
                <a:gd name="connsiteX2" fmla="*/ 867527 w 2114068"/>
                <a:gd name="connsiteY2" fmla="*/ 595285 h 1699268"/>
                <a:gd name="connsiteX3" fmla="*/ 1829662 w 2114068"/>
                <a:gd name="connsiteY3" fmla="*/ 1296702 h 1699268"/>
                <a:gd name="connsiteX4" fmla="*/ 1462869 w 2114068"/>
                <a:gd name="connsiteY4" fmla="*/ 160988 h 1699268"/>
                <a:gd name="connsiteX5" fmla="*/ 1587822 w 2114068"/>
                <a:gd name="connsiteY5" fmla="*/ 69835 h 1699268"/>
                <a:gd name="connsiteX6" fmla="*/ 2114068 w 2114068"/>
                <a:gd name="connsiteY6" fmla="*/ 1699268 h 1699268"/>
                <a:gd name="connsiteX7" fmla="*/ 0 w 2114068"/>
                <a:gd name="connsiteY7" fmla="*/ 158068 h 1699268"/>
                <a:gd name="connsiteX8" fmla="*/ 50974 w 2114068"/>
                <a:gd name="connsiteY8" fmla="*/ 0 h 1699268"/>
                <a:gd name="connsiteX0" fmla="*/ 50974 w 2114068"/>
                <a:gd name="connsiteY0" fmla="*/ 0 h 1699268"/>
                <a:gd name="connsiteX1" fmla="*/ 867526 w 2114068"/>
                <a:gd name="connsiteY1" fmla="*/ 595284 h 1699268"/>
                <a:gd name="connsiteX2" fmla="*/ 1829662 w 2114068"/>
                <a:gd name="connsiteY2" fmla="*/ 1296702 h 1699268"/>
                <a:gd name="connsiteX3" fmla="*/ 1462869 w 2114068"/>
                <a:gd name="connsiteY3" fmla="*/ 160988 h 1699268"/>
                <a:gd name="connsiteX4" fmla="*/ 1587822 w 2114068"/>
                <a:gd name="connsiteY4" fmla="*/ 69835 h 1699268"/>
                <a:gd name="connsiteX5" fmla="*/ 2114068 w 2114068"/>
                <a:gd name="connsiteY5" fmla="*/ 1699268 h 1699268"/>
                <a:gd name="connsiteX6" fmla="*/ 0 w 2114068"/>
                <a:gd name="connsiteY6" fmla="*/ 158068 h 1699268"/>
                <a:gd name="connsiteX7" fmla="*/ 50974 w 2114068"/>
                <a:gd name="connsiteY7" fmla="*/ 0 h 1699268"/>
                <a:gd name="connsiteX0" fmla="*/ 50974 w 2114068"/>
                <a:gd name="connsiteY0" fmla="*/ 0 h 1699268"/>
                <a:gd name="connsiteX1" fmla="*/ 1829662 w 2114068"/>
                <a:gd name="connsiteY1" fmla="*/ 1296702 h 1699268"/>
                <a:gd name="connsiteX2" fmla="*/ 1462869 w 2114068"/>
                <a:gd name="connsiteY2" fmla="*/ 160988 h 1699268"/>
                <a:gd name="connsiteX3" fmla="*/ 1587822 w 2114068"/>
                <a:gd name="connsiteY3" fmla="*/ 69835 h 1699268"/>
                <a:gd name="connsiteX4" fmla="*/ 2114068 w 2114068"/>
                <a:gd name="connsiteY4" fmla="*/ 1699268 h 1699268"/>
                <a:gd name="connsiteX5" fmla="*/ 0 w 2114068"/>
                <a:gd name="connsiteY5" fmla="*/ 158068 h 1699268"/>
                <a:gd name="connsiteX6" fmla="*/ 50974 w 2114068"/>
                <a:gd name="connsiteY6" fmla="*/ 0 h 169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4068" h="1699268">
                  <a:moveTo>
                    <a:pt x="50974" y="0"/>
                  </a:moveTo>
                  <a:lnTo>
                    <a:pt x="1829662" y="1296702"/>
                  </a:lnTo>
                  <a:lnTo>
                    <a:pt x="1462869" y="160988"/>
                  </a:lnTo>
                  <a:lnTo>
                    <a:pt x="1587822" y="69835"/>
                  </a:lnTo>
                  <a:lnTo>
                    <a:pt x="2114068" y="1699268"/>
                  </a:lnTo>
                  <a:lnTo>
                    <a:pt x="0" y="158068"/>
                  </a:lnTo>
                  <a:lnTo>
                    <a:pt x="50974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BC3781E-B4FC-9989-980E-9DA252D49575}"/>
                </a:ext>
              </a:extLst>
            </p:cNvPr>
            <p:cNvSpPr/>
            <p:nvPr/>
          </p:nvSpPr>
          <p:spPr bwMode="auto">
            <a:xfrm>
              <a:off x="10107440" y="-2683535"/>
              <a:ext cx="1335294" cy="2589789"/>
            </a:xfrm>
            <a:custGeom>
              <a:avLst/>
              <a:gdLst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952506 w 1335294"/>
                <a:gd name="connsiteY12" fmla="*/ 1638301 h 2589789"/>
                <a:gd name="connsiteX13" fmla="*/ 952505 w 1335294"/>
                <a:gd name="connsiteY13" fmla="*/ 1638300 h 2589789"/>
                <a:gd name="connsiteX14" fmla="*/ 903045 w 1335294"/>
                <a:gd name="connsiteY14" fmla="*/ 1638300 h 2589789"/>
                <a:gd name="connsiteX15" fmla="*/ 528981 w 1335294"/>
                <a:gd name="connsiteY15" fmla="*/ 480074 h 2589789"/>
                <a:gd name="connsiteX16" fmla="*/ 155470 w 1335294"/>
                <a:gd name="connsiteY16" fmla="*/ 1638300 h 2589789"/>
                <a:gd name="connsiteX17" fmla="*/ 0 w 1335294"/>
                <a:gd name="connsiteY17" fmla="*/ 163830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952506 w 1335294"/>
                <a:gd name="connsiteY12" fmla="*/ 1638301 h 2589789"/>
                <a:gd name="connsiteX13" fmla="*/ 903045 w 1335294"/>
                <a:gd name="connsiteY13" fmla="*/ 1638300 h 2589789"/>
                <a:gd name="connsiteX14" fmla="*/ 528981 w 1335294"/>
                <a:gd name="connsiteY14" fmla="*/ 480074 h 2589789"/>
                <a:gd name="connsiteX15" fmla="*/ 155470 w 1335294"/>
                <a:gd name="connsiteY15" fmla="*/ 1638300 h 2589789"/>
                <a:gd name="connsiteX16" fmla="*/ 0 w 1335294"/>
                <a:gd name="connsiteY16" fmla="*/ 1638300 h 2589789"/>
                <a:gd name="connsiteX17" fmla="*/ 528327 w 1335294"/>
                <a:gd name="connsiteY17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903045 w 1335294"/>
                <a:gd name="connsiteY12" fmla="*/ 1638300 h 2589789"/>
                <a:gd name="connsiteX13" fmla="*/ 528981 w 1335294"/>
                <a:gd name="connsiteY13" fmla="*/ 480074 h 2589789"/>
                <a:gd name="connsiteX14" fmla="*/ 155470 w 1335294"/>
                <a:gd name="connsiteY14" fmla="*/ 1638300 h 2589789"/>
                <a:gd name="connsiteX15" fmla="*/ 0 w 1335294"/>
                <a:gd name="connsiteY15" fmla="*/ 1638300 h 2589789"/>
                <a:gd name="connsiteX16" fmla="*/ 528327 w 1335294"/>
                <a:gd name="connsiteY16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49134 w 1335294"/>
                <a:gd name="connsiteY10" fmla="*/ 1781010 h 2589789"/>
                <a:gd name="connsiteX11" fmla="*/ 903044 w 1335294"/>
                <a:gd name="connsiteY11" fmla="*/ 1638301 h 2589789"/>
                <a:gd name="connsiteX12" fmla="*/ 528981 w 1335294"/>
                <a:gd name="connsiteY12" fmla="*/ 480074 h 2589789"/>
                <a:gd name="connsiteX13" fmla="*/ 155470 w 1335294"/>
                <a:gd name="connsiteY13" fmla="*/ 1638300 h 2589789"/>
                <a:gd name="connsiteX14" fmla="*/ 0 w 1335294"/>
                <a:gd name="connsiteY14" fmla="*/ 1638300 h 2589789"/>
                <a:gd name="connsiteX15" fmla="*/ 528327 w 1335294"/>
                <a:gd name="connsiteY15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903044 w 1335294"/>
                <a:gd name="connsiteY10" fmla="*/ 1638301 h 2589789"/>
                <a:gd name="connsiteX11" fmla="*/ 528981 w 1335294"/>
                <a:gd name="connsiteY11" fmla="*/ 480074 h 2589789"/>
                <a:gd name="connsiteX12" fmla="*/ 155470 w 1335294"/>
                <a:gd name="connsiteY12" fmla="*/ 1638300 h 2589789"/>
                <a:gd name="connsiteX13" fmla="*/ 0 w 1335294"/>
                <a:gd name="connsiteY13" fmla="*/ 1638300 h 2589789"/>
                <a:gd name="connsiteX14" fmla="*/ 528327 w 1335294"/>
                <a:gd name="connsiteY14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949136 w 1335294"/>
                <a:gd name="connsiteY9" fmla="*/ 1781010 h 2589789"/>
                <a:gd name="connsiteX10" fmla="*/ 528981 w 1335294"/>
                <a:gd name="connsiteY10" fmla="*/ 480074 h 2589789"/>
                <a:gd name="connsiteX11" fmla="*/ 155470 w 1335294"/>
                <a:gd name="connsiteY11" fmla="*/ 1638300 h 2589789"/>
                <a:gd name="connsiteX12" fmla="*/ 0 w 1335294"/>
                <a:gd name="connsiteY12" fmla="*/ 1638300 h 2589789"/>
                <a:gd name="connsiteX13" fmla="*/ 528327 w 1335294"/>
                <a:gd name="connsiteY13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19777 w 1335294"/>
                <a:gd name="connsiteY3" fmla="*/ 1638301 h 2589789"/>
                <a:gd name="connsiteX4" fmla="*/ 1057436 w 1335294"/>
                <a:gd name="connsiteY4" fmla="*/ 1638301 h 2589789"/>
                <a:gd name="connsiteX5" fmla="*/ 1103526 w 1335294"/>
                <a:gd name="connsiteY5" fmla="*/ 1781009 h 2589789"/>
                <a:gd name="connsiteX6" fmla="*/ 1103527 w 1335294"/>
                <a:gd name="connsiteY6" fmla="*/ 1781009 h 2589789"/>
                <a:gd name="connsiteX7" fmla="*/ 1335294 w 1335294"/>
                <a:gd name="connsiteY7" fmla="*/ 2498637 h 2589789"/>
                <a:gd name="connsiteX8" fmla="*/ 1210341 w 1335294"/>
                <a:gd name="connsiteY8" fmla="*/ 2589789 h 2589789"/>
                <a:gd name="connsiteX9" fmla="*/ 528981 w 1335294"/>
                <a:gd name="connsiteY9" fmla="*/ 480074 h 2589789"/>
                <a:gd name="connsiteX10" fmla="*/ 155470 w 1335294"/>
                <a:gd name="connsiteY10" fmla="*/ 1638300 h 2589789"/>
                <a:gd name="connsiteX11" fmla="*/ 0 w 1335294"/>
                <a:gd name="connsiteY11" fmla="*/ 1638300 h 2589789"/>
                <a:gd name="connsiteX12" fmla="*/ 528327 w 1335294"/>
                <a:gd name="connsiteY12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057436 w 1335294"/>
                <a:gd name="connsiteY3" fmla="*/ 1638301 h 2589789"/>
                <a:gd name="connsiteX4" fmla="*/ 1103526 w 1335294"/>
                <a:gd name="connsiteY4" fmla="*/ 1781009 h 2589789"/>
                <a:gd name="connsiteX5" fmla="*/ 1103527 w 1335294"/>
                <a:gd name="connsiteY5" fmla="*/ 1781009 h 2589789"/>
                <a:gd name="connsiteX6" fmla="*/ 1335294 w 1335294"/>
                <a:gd name="connsiteY6" fmla="*/ 2498637 h 2589789"/>
                <a:gd name="connsiteX7" fmla="*/ 1210341 w 1335294"/>
                <a:gd name="connsiteY7" fmla="*/ 2589789 h 2589789"/>
                <a:gd name="connsiteX8" fmla="*/ 528981 w 1335294"/>
                <a:gd name="connsiteY8" fmla="*/ 480074 h 2589789"/>
                <a:gd name="connsiteX9" fmla="*/ 155470 w 1335294"/>
                <a:gd name="connsiteY9" fmla="*/ 1638300 h 2589789"/>
                <a:gd name="connsiteX10" fmla="*/ 0 w 1335294"/>
                <a:gd name="connsiteY10" fmla="*/ 1638300 h 2589789"/>
                <a:gd name="connsiteX11" fmla="*/ 528327 w 1335294"/>
                <a:gd name="connsiteY11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103526 w 1335294"/>
                <a:gd name="connsiteY3" fmla="*/ 1781009 h 2589789"/>
                <a:gd name="connsiteX4" fmla="*/ 1103527 w 1335294"/>
                <a:gd name="connsiteY4" fmla="*/ 1781009 h 2589789"/>
                <a:gd name="connsiteX5" fmla="*/ 1335294 w 1335294"/>
                <a:gd name="connsiteY5" fmla="*/ 2498637 h 2589789"/>
                <a:gd name="connsiteX6" fmla="*/ 1210341 w 1335294"/>
                <a:gd name="connsiteY6" fmla="*/ 2589789 h 2589789"/>
                <a:gd name="connsiteX7" fmla="*/ 528981 w 1335294"/>
                <a:gd name="connsiteY7" fmla="*/ 480074 h 2589789"/>
                <a:gd name="connsiteX8" fmla="*/ 155470 w 1335294"/>
                <a:gd name="connsiteY8" fmla="*/ 1638300 h 2589789"/>
                <a:gd name="connsiteX9" fmla="*/ 0 w 1335294"/>
                <a:gd name="connsiteY9" fmla="*/ 1638300 h 2589789"/>
                <a:gd name="connsiteX10" fmla="*/ 528327 w 1335294"/>
                <a:gd name="connsiteY10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019776 w 1335294"/>
                <a:gd name="connsiteY2" fmla="*/ 1638300 h 2589789"/>
                <a:gd name="connsiteX3" fmla="*/ 1103526 w 1335294"/>
                <a:gd name="connsiteY3" fmla="*/ 1781009 h 2589789"/>
                <a:gd name="connsiteX4" fmla="*/ 1335294 w 1335294"/>
                <a:gd name="connsiteY4" fmla="*/ 2498637 h 2589789"/>
                <a:gd name="connsiteX5" fmla="*/ 1210341 w 1335294"/>
                <a:gd name="connsiteY5" fmla="*/ 2589789 h 2589789"/>
                <a:gd name="connsiteX6" fmla="*/ 528981 w 1335294"/>
                <a:gd name="connsiteY6" fmla="*/ 480074 h 2589789"/>
                <a:gd name="connsiteX7" fmla="*/ 155470 w 1335294"/>
                <a:gd name="connsiteY7" fmla="*/ 1638300 h 2589789"/>
                <a:gd name="connsiteX8" fmla="*/ 0 w 1335294"/>
                <a:gd name="connsiteY8" fmla="*/ 1638300 h 2589789"/>
                <a:gd name="connsiteX9" fmla="*/ 528327 w 1335294"/>
                <a:gd name="connsiteY9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103526 w 1335294"/>
                <a:gd name="connsiteY2" fmla="*/ 1781009 h 2589789"/>
                <a:gd name="connsiteX3" fmla="*/ 1335294 w 1335294"/>
                <a:gd name="connsiteY3" fmla="*/ 2498637 h 2589789"/>
                <a:gd name="connsiteX4" fmla="*/ 1210341 w 1335294"/>
                <a:gd name="connsiteY4" fmla="*/ 2589789 h 2589789"/>
                <a:gd name="connsiteX5" fmla="*/ 528981 w 1335294"/>
                <a:gd name="connsiteY5" fmla="*/ 480074 h 2589789"/>
                <a:gd name="connsiteX6" fmla="*/ 155470 w 1335294"/>
                <a:gd name="connsiteY6" fmla="*/ 1638300 h 2589789"/>
                <a:gd name="connsiteX7" fmla="*/ 0 w 1335294"/>
                <a:gd name="connsiteY7" fmla="*/ 1638300 h 2589789"/>
                <a:gd name="connsiteX8" fmla="*/ 528327 w 1335294"/>
                <a:gd name="connsiteY8" fmla="*/ 0 h 2589789"/>
                <a:gd name="connsiteX0" fmla="*/ 528327 w 1335294"/>
                <a:gd name="connsiteY0" fmla="*/ 0 h 2589789"/>
                <a:gd name="connsiteX1" fmla="*/ 1057437 w 1335294"/>
                <a:gd name="connsiteY1" fmla="*/ 1638300 h 2589789"/>
                <a:gd name="connsiteX2" fmla="*/ 1335294 w 1335294"/>
                <a:gd name="connsiteY2" fmla="*/ 2498637 h 2589789"/>
                <a:gd name="connsiteX3" fmla="*/ 1210341 w 1335294"/>
                <a:gd name="connsiteY3" fmla="*/ 2589789 h 2589789"/>
                <a:gd name="connsiteX4" fmla="*/ 528981 w 1335294"/>
                <a:gd name="connsiteY4" fmla="*/ 480074 h 2589789"/>
                <a:gd name="connsiteX5" fmla="*/ 155470 w 1335294"/>
                <a:gd name="connsiteY5" fmla="*/ 1638300 h 2589789"/>
                <a:gd name="connsiteX6" fmla="*/ 0 w 1335294"/>
                <a:gd name="connsiteY6" fmla="*/ 1638300 h 2589789"/>
                <a:gd name="connsiteX7" fmla="*/ 528327 w 1335294"/>
                <a:gd name="connsiteY7" fmla="*/ 0 h 2589789"/>
                <a:gd name="connsiteX0" fmla="*/ 528327 w 1335294"/>
                <a:gd name="connsiteY0" fmla="*/ 0 h 2589789"/>
                <a:gd name="connsiteX1" fmla="*/ 1335294 w 1335294"/>
                <a:gd name="connsiteY1" fmla="*/ 2498637 h 2589789"/>
                <a:gd name="connsiteX2" fmla="*/ 1210341 w 1335294"/>
                <a:gd name="connsiteY2" fmla="*/ 2589789 h 2589789"/>
                <a:gd name="connsiteX3" fmla="*/ 528981 w 1335294"/>
                <a:gd name="connsiteY3" fmla="*/ 480074 h 2589789"/>
                <a:gd name="connsiteX4" fmla="*/ 155470 w 1335294"/>
                <a:gd name="connsiteY4" fmla="*/ 1638300 h 2589789"/>
                <a:gd name="connsiteX5" fmla="*/ 0 w 1335294"/>
                <a:gd name="connsiteY5" fmla="*/ 1638300 h 2589789"/>
                <a:gd name="connsiteX6" fmla="*/ 528327 w 1335294"/>
                <a:gd name="connsiteY6" fmla="*/ 0 h 258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5294" h="2589789">
                  <a:moveTo>
                    <a:pt x="528327" y="0"/>
                  </a:moveTo>
                  <a:lnTo>
                    <a:pt x="1335294" y="2498637"/>
                  </a:lnTo>
                  <a:lnTo>
                    <a:pt x="1210341" y="2589789"/>
                  </a:lnTo>
                  <a:lnTo>
                    <a:pt x="528981" y="480074"/>
                  </a:lnTo>
                  <a:lnTo>
                    <a:pt x="155470" y="1638300"/>
                  </a:lnTo>
                  <a:lnTo>
                    <a:pt x="0" y="1638300"/>
                  </a:lnTo>
                  <a:lnTo>
                    <a:pt x="528327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5E98F90-CBA6-68D7-225F-81E286045B33}"/>
                </a:ext>
              </a:extLst>
            </p:cNvPr>
            <p:cNvSpPr/>
            <p:nvPr/>
          </p:nvSpPr>
          <p:spPr bwMode="auto">
            <a:xfrm rot="989661">
              <a:off x="9610780" y="-869938"/>
              <a:ext cx="1043554" cy="2682338"/>
            </a:xfrm>
            <a:custGeom>
              <a:avLst/>
              <a:gdLst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109264 w 1043554"/>
                <a:gd name="connsiteY12" fmla="*/ 984527 h 2682338"/>
                <a:gd name="connsiteX13" fmla="*/ 109264 w 1043554"/>
                <a:gd name="connsiteY13" fmla="*/ 984526 h 2682338"/>
                <a:gd name="connsiteX14" fmla="*/ 41465 w 1043554"/>
                <a:gd name="connsiteY14" fmla="*/ 960386 h 2682338"/>
                <a:gd name="connsiteX15" fmla="*/ 45462 w 1043554"/>
                <a:gd name="connsiteY15" fmla="*/ 794351 h 2682338"/>
                <a:gd name="connsiteX16" fmla="*/ 86290 w 1043554"/>
                <a:gd name="connsiteY16" fmla="*/ 808888 h 2682338"/>
                <a:gd name="connsiteX17" fmla="*/ 86290 w 1043554"/>
                <a:gd name="connsiteY17" fmla="*/ 808888 h 2682338"/>
                <a:gd name="connsiteX18" fmla="*/ 45461 w 1043554"/>
                <a:gd name="connsiteY18" fmla="*/ 794350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109264 w 1043554"/>
                <a:gd name="connsiteY12" fmla="*/ 984527 h 2682338"/>
                <a:gd name="connsiteX13" fmla="*/ 41465 w 1043554"/>
                <a:gd name="connsiteY13" fmla="*/ 960386 h 2682338"/>
                <a:gd name="connsiteX14" fmla="*/ 45462 w 1043554"/>
                <a:gd name="connsiteY14" fmla="*/ 794351 h 2682338"/>
                <a:gd name="connsiteX15" fmla="*/ 86290 w 1043554"/>
                <a:gd name="connsiteY15" fmla="*/ 808888 h 2682338"/>
                <a:gd name="connsiteX16" fmla="*/ 86290 w 1043554"/>
                <a:gd name="connsiteY16" fmla="*/ 808888 h 2682338"/>
                <a:gd name="connsiteX17" fmla="*/ 45461 w 1043554"/>
                <a:gd name="connsiteY17" fmla="*/ 794350 h 2682338"/>
                <a:gd name="connsiteX18" fmla="*/ 63526 w 1043554"/>
                <a:gd name="connsiteY18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1465 w 1043554"/>
                <a:gd name="connsiteY12" fmla="*/ 960386 h 2682338"/>
                <a:gd name="connsiteX13" fmla="*/ 45462 w 1043554"/>
                <a:gd name="connsiteY13" fmla="*/ 794351 h 2682338"/>
                <a:gd name="connsiteX14" fmla="*/ 86290 w 1043554"/>
                <a:gd name="connsiteY14" fmla="*/ 808888 h 2682338"/>
                <a:gd name="connsiteX15" fmla="*/ 86290 w 1043554"/>
                <a:gd name="connsiteY15" fmla="*/ 808888 h 2682338"/>
                <a:gd name="connsiteX16" fmla="*/ 45461 w 1043554"/>
                <a:gd name="connsiteY16" fmla="*/ 794350 h 2682338"/>
                <a:gd name="connsiteX17" fmla="*/ 63526 w 1043554"/>
                <a:gd name="connsiteY17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86290 w 1043554"/>
                <a:gd name="connsiteY13" fmla="*/ 808888 h 2682338"/>
                <a:gd name="connsiteX14" fmla="*/ 86290 w 1043554"/>
                <a:gd name="connsiteY14" fmla="*/ 808888 h 2682338"/>
                <a:gd name="connsiteX15" fmla="*/ 45461 w 1043554"/>
                <a:gd name="connsiteY15" fmla="*/ 794350 h 2682338"/>
                <a:gd name="connsiteX16" fmla="*/ 63526 w 1043554"/>
                <a:gd name="connsiteY16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86290 w 1043554"/>
                <a:gd name="connsiteY13" fmla="*/ 808888 h 2682338"/>
                <a:gd name="connsiteX14" fmla="*/ 45461 w 1043554"/>
                <a:gd name="connsiteY14" fmla="*/ 794350 h 2682338"/>
                <a:gd name="connsiteX15" fmla="*/ 63526 w 1043554"/>
                <a:gd name="connsiteY15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86290 w 1043554"/>
                <a:gd name="connsiteY13" fmla="*/ 808888 h 2682338"/>
                <a:gd name="connsiteX14" fmla="*/ 63526 w 1043554"/>
                <a:gd name="connsiteY14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45462 w 1043554"/>
                <a:gd name="connsiteY12" fmla="*/ 794351 h 2682338"/>
                <a:gd name="connsiteX13" fmla="*/ 63526 w 1043554"/>
                <a:gd name="connsiteY13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41465 w 1043554"/>
                <a:gd name="connsiteY11" fmla="*/ 960386 h 2682338"/>
                <a:gd name="connsiteX12" fmla="*/ 63526 w 1043554"/>
                <a:gd name="connsiteY12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38689 w 1043554"/>
                <a:gd name="connsiteY4" fmla="*/ 827545 h 2682338"/>
                <a:gd name="connsiteX5" fmla="*/ 192214 w 1043554"/>
                <a:gd name="connsiteY5" fmla="*/ 846603 h 2682338"/>
                <a:gd name="connsiteX6" fmla="*/ 188216 w 1043554"/>
                <a:gd name="connsiteY6" fmla="*/ 1012638 h 2682338"/>
                <a:gd name="connsiteX7" fmla="*/ 159288 w 1043554"/>
                <a:gd name="connsiteY7" fmla="*/ 2213964 h 2682338"/>
                <a:gd name="connsiteX8" fmla="*/ 887328 w 1043554"/>
                <a:gd name="connsiteY8" fmla="*/ 1261560 h 2682338"/>
                <a:gd name="connsiteX9" fmla="*/ 1043554 w 1043554"/>
                <a:gd name="connsiteY9" fmla="*/ 1317185 h 2682338"/>
                <a:gd name="connsiteX10" fmla="*/ 0 w 1043554"/>
                <a:gd name="connsiteY10" fmla="*/ 2682338 h 2682338"/>
                <a:gd name="connsiteX11" fmla="*/ 63526 w 1043554"/>
                <a:gd name="connsiteY11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92214 w 1043554"/>
                <a:gd name="connsiteY4" fmla="*/ 846603 h 2682338"/>
                <a:gd name="connsiteX5" fmla="*/ 188216 w 1043554"/>
                <a:gd name="connsiteY5" fmla="*/ 1012638 h 2682338"/>
                <a:gd name="connsiteX6" fmla="*/ 159288 w 1043554"/>
                <a:gd name="connsiteY6" fmla="*/ 2213964 h 2682338"/>
                <a:gd name="connsiteX7" fmla="*/ 887328 w 1043554"/>
                <a:gd name="connsiteY7" fmla="*/ 1261560 h 2682338"/>
                <a:gd name="connsiteX8" fmla="*/ 1043554 w 1043554"/>
                <a:gd name="connsiteY8" fmla="*/ 1317185 h 2682338"/>
                <a:gd name="connsiteX9" fmla="*/ 0 w 1043554"/>
                <a:gd name="connsiteY9" fmla="*/ 2682338 h 2682338"/>
                <a:gd name="connsiteX10" fmla="*/ 63526 w 1043554"/>
                <a:gd name="connsiteY10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38689 w 1043554"/>
                <a:gd name="connsiteY3" fmla="*/ 827545 h 2682338"/>
                <a:gd name="connsiteX4" fmla="*/ 188216 w 1043554"/>
                <a:gd name="connsiteY4" fmla="*/ 1012638 h 2682338"/>
                <a:gd name="connsiteX5" fmla="*/ 159288 w 1043554"/>
                <a:gd name="connsiteY5" fmla="*/ 2213964 h 2682338"/>
                <a:gd name="connsiteX6" fmla="*/ 887328 w 1043554"/>
                <a:gd name="connsiteY6" fmla="*/ 1261560 h 2682338"/>
                <a:gd name="connsiteX7" fmla="*/ 1043554 w 1043554"/>
                <a:gd name="connsiteY7" fmla="*/ 1317185 h 2682338"/>
                <a:gd name="connsiteX8" fmla="*/ 0 w 1043554"/>
                <a:gd name="connsiteY8" fmla="*/ 2682338 h 2682338"/>
                <a:gd name="connsiteX9" fmla="*/ 63526 w 1043554"/>
                <a:gd name="connsiteY9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92213 w 1043554"/>
                <a:gd name="connsiteY2" fmla="*/ 846602 h 2682338"/>
                <a:gd name="connsiteX3" fmla="*/ 188216 w 1043554"/>
                <a:gd name="connsiteY3" fmla="*/ 1012638 h 2682338"/>
                <a:gd name="connsiteX4" fmla="*/ 159288 w 1043554"/>
                <a:gd name="connsiteY4" fmla="*/ 2213964 h 2682338"/>
                <a:gd name="connsiteX5" fmla="*/ 887328 w 1043554"/>
                <a:gd name="connsiteY5" fmla="*/ 1261560 h 2682338"/>
                <a:gd name="connsiteX6" fmla="*/ 1043554 w 1043554"/>
                <a:gd name="connsiteY6" fmla="*/ 1317185 h 2682338"/>
                <a:gd name="connsiteX7" fmla="*/ 0 w 1043554"/>
                <a:gd name="connsiteY7" fmla="*/ 2682338 h 2682338"/>
                <a:gd name="connsiteX8" fmla="*/ 63526 w 1043554"/>
                <a:gd name="connsiteY8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88216 w 1043554"/>
                <a:gd name="connsiteY2" fmla="*/ 1012638 h 2682338"/>
                <a:gd name="connsiteX3" fmla="*/ 159288 w 1043554"/>
                <a:gd name="connsiteY3" fmla="*/ 2213964 h 2682338"/>
                <a:gd name="connsiteX4" fmla="*/ 887328 w 1043554"/>
                <a:gd name="connsiteY4" fmla="*/ 1261560 h 2682338"/>
                <a:gd name="connsiteX5" fmla="*/ 1043554 w 1043554"/>
                <a:gd name="connsiteY5" fmla="*/ 1317185 h 2682338"/>
                <a:gd name="connsiteX6" fmla="*/ 0 w 1043554"/>
                <a:gd name="connsiteY6" fmla="*/ 2682338 h 2682338"/>
                <a:gd name="connsiteX7" fmla="*/ 63526 w 1043554"/>
                <a:gd name="connsiteY7" fmla="*/ 44142 h 2682338"/>
                <a:gd name="connsiteX0" fmla="*/ 63526 w 1043554"/>
                <a:gd name="connsiteY0" fmla="*/ 44142 h 2682338"/>
                <a:gd name="connsiteX1" fmla="*/ 212599 w 1043554"/>
                <a:gd name="connsiteY1" fmla="*/ 0 h 2682338"/>
                <a:gd name="connsiteX2" fmla="*/ 159288 w 1043554"/>
                <a:gd name="connsiteY2" fmla="*/ 2213964 h 2682338"/>
                <a:gd name="connsiteX3" fmla="*/ 887328 w 1043554"/>
                <a:gd name="connsiteY3" fmla="*/ 1261560 h 2682338"/>
                <a:gd name="connsiteX4" fmla="*/ 1043554 w 1043554"/>
                <a:gd name="connsiteY4" fmla="*/ 1317185 h 2682338"/>
                <a:gd name="connsiteX5" fmla="*/ 0 w 1043554"/>
                <a:gd name="connsiteY5" fmla="*/ 2682338 h 2682338"/>
                <a:gd name="connsiteX6" fmla="*/ 63526 w 1043554"/>
                <a:gd name="connsiteY6" fmla="*/ 44142 h 268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3554" h="2682338">
                  <a:moveTo>
                    <a:pt x="63526" y="44142"/>
                  </a:moveTo>
                  <a:lnTo>
                    <a:pt x="212599" y="0"/>
                  </a:lnTo>
                  <a:lnTo>
                    <a:pt x="159288" y="2213964"/>
                  </a:lnTo>
                  <a:lnTo>
                    <a:pt x="887328" y="1261560"/>
                  </a:lnTo>
                  <a:lnTo>
                    <a:pt x="1043554" y="1317185"/>
                  </a:lnTo>
                  <a:lnTo>
                    <a:pt x="0" y="2682338"/>
                  </a:lnTo>
                  <a:lnTo>
                    <a:pt x="63526" y="44142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D103891-5E40-B335-5D46-53E4A31E5586}"/>
              </a:ext>
            </a:extLst>
          </p:cNvPr>
          <p:cNvGrpSpPr/>
          <p:nvPr/>
        </p:nvGrpSpPr>
        <p:grpSpPr>
          <a:xfrm>
            <a:off x="3659626" y="970576"/>
            <a:ext cx="2645038" cy="2582250"/>
            <a:chOff x="4596130" y="1433706"/>
            <a:chExt cx="4520404" cy="4413099"/>
          </a:xfrm>
          <a:solidFill>
            <a:schemeClr val="bg1"/>
          </a:solidFill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D512D44-9539-5045-C0BD-17D4DA9FB447}"/>
                </a:ext>
              </a:extLst>
            </p:cNvPr>
            <p:cNvSpPr/>
            <p:nvPr/>
          </p:nvSpPr>
          <p:spPr bwMode="auto">
            <a:xfrm>
              <a:off x="4596130" y="3009901"/>
              <a:ext cx="2520644" cy="1014983"/>
            </a:xfrm>
            <a:custGeom>
              <a:avLst/>
              <a:gdLst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628630 w 2520644"/>
                <a:gd name="connsiteY9" fmla="*/ 282007 h 1014983"/>
                <a:gd name="connsiteX10" fmla="*/ 1628630 w 2520644"/>
                <a:gd name="connsiteY10" fmla="*/ 282007 h 1014983"/>
                <a:gd name="connsiteX11" fmla="*/ 1609820 w 2520644"/>
                <a:gd name="connsiteY11" fmla="*/ 340333 h 1014983"/>
                <a:gd name="connsiteX12" fmla="*/ 1097280 w 2520644"/>
                <a:gd name="connsiteY12" fmla="*/ 340333 h 1014983"/>
                <a:gd name="connsiteX13" fmla="*/ 1512259 w 2520644"/>
                <a:gd name="connsiteY13" fmla="*/ 642862 h 1014983"/>
                <a:gd name="connsiteX14" fmla="*/ 1392256 w 2520644"/>
                <a:gd name="connsiteY14" fmla="*/ 1014983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628630 w 2520644"/>
                <a:gd name="connsiteY9" fmla="*/ 282007 h 1014983"/>
                <a:gd name="connsiteX10" fmla="*/ 1609820 w 2520644"/>
                <a:gd name="connsiteY10" fmla="*/ 340333 h 1014983"/>
                <a:gd name="connsiteX11" fmla="*/ 1097280 w 2520644"/>
                <a:gd name="connsiteY11" fmla="*/ 340333 h 1014983"/>
                <a:gd name="connsiteX12" fmla="*/ 1512259 w 2520644"/>
                <a:gd name="connsiteY12" fmla="*/ 642862 h 1014983"/>
                <a:gd name="connsiteX13" fmla="*/ 1392256 w 2520644"/>
                <a:gd name="connsiteY13" fmla="*/ 1014983 h 1014983"/>
                <a:gd name="connsiteX14" fmla="*/ 0 w 2520644"/>
                <a:gd name="connsiteY14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628630 w 2520644"/>
                <a:gd name="connsiteY9" fmla="*/ 282007 h 1014983"/>
                <a:gd name="connsiteX10" fmla="*/ 1097280 w 2520644"/>
                <a:gd name="connsiteY10" fmla="*/ 340333 h 1014983"/>
                <a:gd name="connsiteX11" fmla="*/ 1512259 w 2520644"/>
                <a:gd name="connsiteY11" fmla="*/ 642862 h 1014983"/>
                <a:gd name="connsiteX12" fmla="*/ 1392256 w 2520644"/>
                <a:gd name="connsiteY12" fmla="*/ 1014983 h 1014983"/>
                <a:gd name="connsiteX13" fmla="*/ 0 w 2520644"/>
                <a:gd name="connsiteY13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609820 w 2520644"/>
                <a:gd name="connsiteY8" fmla="*/ 340333 h 1014983"/>
                <a:gd name="connsiteX9" fmla="*/ 1097280 w 2520644"/>
                <a:gd name="connsiteY9" fmla="*/ 340333 h 1014983"/>
                <a:gd name="connsiteX10" fmla="*/ 1512259 w 2520644"/>
                <a:gd name="connsiteY10" fmla="*/ 642862 h 1014983"/>
                <a:gd name="connsiteX11" fmla="*/ 1392256 w 2520644"/>
                <a:gd name="connsiteY11" fmla="*/ 1014983 h 1014983"/>
                <a:gd name="connsiteX12" fmla="*/ 0 w 2520644"/>
                <a:gd name="connsiteY12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978652 w 2520644"/>
                <a:gd name="connsiteY7" fmla="*/ 340333 h 1014983"/>
                <a:gd name="connsiteX8" fmla="*/ 1097280 w 2520644"/>
                <a:gd name="connsiteY8" fmla="*/ 340333 h 1014983"/>
                <a:gd name="connsiteX9" fmla="*/ 1512259 w 2520644"/>
                <a:gd name="connsiteY9" fmla="*/ 642862 h 1014983"/>
                <a:gd name="connsiteX10" fmla="*/ 1392256 w 2520644"/>
                <a:gd name="connsiteY10" fmla="*/ 1014983 h 1014983"/>
                <a:gd name="connsiteX11" fmla="*/ 0 w 2520644"/>
                <a:gd name="connsiteY11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088405 w 2520644"/>
                <a:gd name="connsiteY3" fmla="*/ 0 h 1014983"/>
                <a:gd name="connsiteX4" fmla="*/ 2410729 w 2520644"/>
                <a:gd name="connsiteY4" fmla="*/ 0 h 1014983"/>
                <a:gd name="connsiteX5" fmla="*/ 2520644 w 2520644"/>
                <a:gd name="connsiteY5" fmla="*/ 340333 h 1014983"/>
                <a:gd name="connsiteX6" fmla="*/ 1978653 w 2520644"/>
                <a:gd name="connsiteY6" fmla="*/ 340333 h 1014983"/>
                <a:gd name="connsiteX7" fmla="*/ 1097280 w 2520644"/>
                <a:gd name="connsiteY7" fmla="*/ 340333 h 1014983"/>
                <a:gd name="connsiteX8" fmla="*/ 1512259 w 2520644"/>
                <a:gd name="connsiteY8" fmla="*/ 642862 h 1014983"/>
                <a:gd name="connsiteX9" fmla="*/ 1392256 w 2520644"/>
                <a:gd name="connsiteY9" fmla="*/ 1014983 h 1014983"/>
                <a:gd name="connsiteX10" fmla="*/ 0 w 2520644"/>
                <a:gd name="connsiteY10" fmla="*/ 0 h 1014983"/>
                <a:gd name="connsiteX0" fmla="*/ 0 w 2520644"/>
                <a:gd name="connsiteY0" fmla="*/ 0 h 1014983"/>
                <a:gd name="connsiteX1" fmla="*/ 1719573 w 2520644"/>
                <a:gd name="connsiteY1" fmla="*/ 0 h 1014983"/>
                <a:gd name="connsiteX2" fmla="*/ 2088404 w 2520644"/>
                <a:gd name="connsiteY2" fmla="*/ 0 h 1014983"/>
                <a:gd name="connsiteX3" fmla="*/ 2410729 w 2520644"/>
                <a:gd name="connsiteY3" fmla="*/ 0 h 1014983"/>
                <a:gd name="connsiteX4" fmla="*/ 2520644 w 2520644"/>
                <a:gd name="connsiteY4" fmla="*/ 340333 h 1014983"/>
                <a:gd name="connsiteX5" fmla="*/ 1978653 w 2520644"/>
                <a:gd name="connsiteY5" fmla="*/ 340333 h 1014983"/>
                <a:gd name="connsiteX6" fmla="*/ 1097280 w 2520644"/>
                <a:gd name="connsiteY6" fmla="*/ 340333 h 1014983"/>
                <a:gd name="connsiteX7" fmla="*/ 1512259 w 2520644"/>
                <a:gd name="connsiteY7" fmla="*/ 642862 h 1014983"/>
                <a:gd name="connsiteX8" fmla="*/ 1392256 w 2520644"/>
                <a:gd name="connsiteY8" fmla="*/ 1014983 h 1014983"/>
                <a:gd name="connsiteX9" fmla="*/ 0 w 2520644"/>
                <a:gd name="connsiteY9" fmla="*/ 0 h 1014983"/>
                <a:gd name="connsiteX0" fmla="*/ 0 w 2520644"/>
                <a:gd name="connsiteY0" fmla="*/ 0 h 1014983"/>
                <a:gd name="connsiteX1" fmla="*/ 2088404 w 2520644"/>
                <a:gd name="connsiteY1" fmla="*/ 0 h 1014983"/>
                <a:gd name="connsiteX2" fmla="*/ 2410729 w 2520644"/>
                <a:gd name="connsiteY2" fmla="*/ 0 h 1014983"/>
                <a:gd name="connsiteX3" fmla="*/ 2520644 w 2520644"/>
                <a:gd name="connsiteY3" fmla="*/ 340333 h 1014983"/>
                <a:gd name="connsiteX4" fmla="*/ 1978653 w 2520644"/>
                <a:gd name="connsiteY4" fmla="*/ 340333 h 1014983"/>
                <a:gd name="connsiteX5" fmla="*/ 1097280 w 2520644"/>
                <a:gd name="connsiteY5" fmla="*/ 340333 h 1014983"/>
                <a:gd name="connsiteX6" fmla="*/ 1512259 w 2520644"/>
                <a:gd name="connsiteY6" fmla="*/ 642862 h 1014983"/>
                <a:gd name="connsiteX7" fmla="*/ 1392256 w 2520644"/>
                <a:gd name="connsiteY7" fmla="*/ 1014983 h 1014983"/>
                <a:gd name="connsiteX8" fmla="*/ 0 w 2520644"/>
                <a:gd name="connsiteY8" fmla="*/ 0 h 1014983"/>
                <a:gd name="connsiteX0" fmla="*/ 0 w 2520644"/>
                <a:gd name="connsiteY0" fmla="*/ 0 h 1014983"/>
                <a:gd name="connsiteX1" fmla="*/ 2410729 w 2520644"/>
                <a:gd name="connsiteY1" fmla="*/ 0 h 1014983"/>
                <a:gd name="connsiteX2" fmla="*/ 2520644 w 2520644"/>
                <a:gd name="connsiteY2" fmla="*/ 340333 h 1014983"/>
                <a:gd name="connsiteX3" fmla="*/ 1978653 w 2520644"/>
                <a:gd name="connsiteY3" fmla="*/ 340333 h 1014983"/>
                <a:gd name="connsiteX4" fmla="*/ 1097280 w 2520644"/>
                <a:gd name="connsiteY4" fmla="*/ 340333 h 1014983"/>
                <a:gd name="connsiteX5" fmla="*/ 1512259 w 2520644"/>
                <a:gd name="connsiteY5" fmla="*/ 642862 h 1014983"/>
                <a:gd name="connsiteX6" fmla="*/ 1392256 w 2520644"/>
                <a:gd name="connsiteY6" fmla="*/ 1014983 h 1014983"/>
                <a:gd name="connsiteX7" fmla="*/ 0 w 2520644"/>
                <a:gd name="connsiteY7" fmla="*/ 0 h 1014983"/>
                <a:gd name="connsiteX0" fmla="*/ 0 w 2520644"/>
                <a:gd name="connsiteY0" fmla="*/ 0 h 1014983"/>
                <a:gd name="connsiteX1" fmla="*/ 2410729 w 2520644"/>
                <a:gd name="connsiteY1" fmla="*/ 0 h 1014983"/>
                <a:gd name="connsiteX2" fmla="*/ 2520644 w 2520644"/>
                <a:gd name="connsiteY2" fmla="*/ 340333 h 1014983"/>
                <a:gd name="connsiteX3" fmla="*/ 1097280 w 2520644"/>
                <a:gd name="connsiteY3" fmla="*/ 340333 h 1014983"/>
                <a:gd name="connsiteX4" fmla="*/ 1512259 w 2520644"/>
                <a:gd name="connsiteY4" fmla="*/ 642862 h 1014983"/>
                <a:gd name="connsiteX5" fmla="*/ 1392256 w 2520644"/>
                <a:gd name="connsiteY5" fmla="*/ 1014983 h 1014983"/>
                <a:gd name="connsiteX6" fmla="*/ 0 w 2520644"/>
                <a:gd name="connsiteY6" fmla="*/ 0 h 101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0644" h="1014983">
                  <a:moveTo>
                    <a:pt x="0" y="0"/>
                  </a:moveTo>
                  <a:lnTo>
                    <a:pt x="2410729" y="0"/>
                  </a:lnTo>
                  <a:lnTo>
                    <a:pt x="2520644" y="340333"/>
                  </a:lnTo>
                  <a:lnTo>
                    <a:pt x="1097280" y="340333"/>
                  </a:lnTo>
                  <a:lnTo>
                    <a:pt x="1512259" y="642862"/>
                  </a:lnTo>
                  <a:lnTo>
                    <a:pt x="1392256" y="10149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8321277-8D80-41D2-4386-A32960C2C98B}"/>
                </a:ext>
              </a:extLst>
            </p:cNvPr>
            <p:cNvSpPr/>
            <p:nvPr/>
          </p:nvSpPr>
          <p:spPr bwMode="auto">
            <a:xfrm rot="6300000">
              <a:off x="5045487" y="4045546"/>
              <a:ext cx="2523717" cy="1078801"/>
            </a:xfrm>
            <a:custGeom>
              <a:avLst/>
              <a:gdLst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829524 w 2523717"/>
                <a:gd name="connsiteY13" fmla="*/ 924802 h 1078801"/>
                <a:gd name="connsiteX14" fmla="*/ 829523 w 2523717"/>
                <a:gd name="connsiteY14" fmla="*/ 924802 h 1078801"/>
                <a:gd name="connsiteX15" fmla="*/ 803431 w 2523717"/>
                <a:gd name="connsiteY15" fmla="*/ 992445 h 1078801"/>
                <a:gd name="connsiteX16" fmla="*/ 412932 w 2523717"/>
                <a:gd name="connsiteY16" fmla="*/ 972843 h 1078801"/>
                <a:gd name="connsiteX17" fmla="*/ 412932 w 2523717"/>
                <a:gd name="connsiteY17" fmla="*/ 972844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829524 w 2523717"/>
                <a:gd name="connsiteY13" fmla="*/ 924802 h 1078801"/>
                <a:gd name="connsiteX14" fmla="*/ 803431 w 2523717"/>
                <a:gd name="connsiteY14" fmla="*/ 992445 h 1078801"/>
                <a:gd name="connsiteX15" fmla="*/ 412932 w 2523717"/>
                <a:gd name="connsiteY15" fmla="*/ 972843 h 1078801"/>
                <a:gd name="connsiteX16" fmla="*/ 412932 w 2523717"/>
                <a:gd name="connsiteY16" fmla="*/ 972844 h 1078801"/>
                <a:gd name="connsiteX17" fmla="*/ 95461 w 2523717"/>
                <a:gd name="connsiteY17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829524 w 2523717"/>
                <a:gd name="connsiteY13" fmla="*/ 924802 h 1078801"/>
                <a:gd name="connsiteX14" fmla="*/ 412932 w 2523717"/>
                <a:gd name="connsiteY14" fmla="*/ 972843 h 1078801"/>
                <a:gd name="connsiteX15" fmla="*/ 412932 w 2523717"/>
                <a:gd name="connsiteY15" fmla="*/ 972844 h 1078801"/>
                <a:gd name="connsiteX16" fmla="*/ 95461 w 2523717"/>
                <a:gd name="connsiteY16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803432 w 2523717"/>
                <a:gd name="connsiteY12" fmla="*/ 992445 h 1078801"/>
                <a:gd name="connsiteX13" fmla="*/ 412932 w 2523717"/>
                <a:gd name="connsiteY13" fmla="*/ 972843 h 1078801"/>
                <a:gd name="connsiteX14" fmla="*/ 412932 w 2523717"/>
                <a:gd name="connsiteY14" fmla="*/ 972844 h 1078801"/>
                <a:gd name="connsiteX15" fmla="*/ 95461 w 2523717"/>
                <a:gd name="connsiteY15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412932 w 2523717"/>
                <a:gd name="connsiteY12" fmla="*/ 972843 h 1078801"/>
                <a:gd name="connsiteX13" fmla="*/ 412932 w 2523717"/>
                <a:gd name="connsiteY13" fmla="*/ 972844 h 1078801"/>
                <a:gd name="connsiteX14" fmla="*/ 95461 w 2523717"/>
                <a:gd name="connsiteY14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545927 w 2523717"/>
                <a:gd name="connsiteY3" fmla="*/ 628047 h 1078801"/>
                <a:gd name="connsiteX4" fmla="*/ 936428 w 2523717"/>
                <a:gd name="connsiteY4" fmla="*/ 647649 h 1078801"/>
                <a:gd name="connsiteX5" fmla="*/ 903653 w 2523717"/>
                <a:gd name="connsiteY5" fmla="*/ 732620 h 1078801"/>
                <a:gd name="connsiteX6" fmla="*/ 903654 w 2523717"/>
                <a:gd name="connsiteY6" fmla="*/ 732620 h 1078801"/>
                <a:gd name="connsiteX7" fmla="*/ 936429 w 2523717"/>
                <a:gd name="connsiteY7" fmla="*/ 647649 h 1078801"/>
                <a:gd name="connsiteX8" fmla="*/ 1427664 w 2523717"/>
                <a:gd name="connsiteY8" fmla="*/ 672308 h 1078801"/>
                <a:gd name="connsiteX9" fmla="*/ 1045743 w 2523717"/>
                <a:gd name="connsiteY9" fmla="*/ 364252 h 1078801"/>
                <a:gd name="connsiteX10" fmla="*/ 1186243 w 2523717"/>
                <a:gd name="connsiteY10" fmla="*/ 0 h 1078801"/>
                <a:gd name="connsiteX11" fmla="*/ 2523717 w 2523717"/>
                <a:gd name="connsiteY11" fmla="*/ 1078801 h 1078801"/>
                <a:gd name="connsiteX12" fmla="*/ 412932 w 2523717"/>
                <a:gd name="connsiteY12" fmla="*/ 972843 h 1078801"/>
                <a:gd name="connsiteX13" fmla="*/ 95461 w 2523717"/>
                <a:gd name="connsiteY13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936428 w 2523717"/>
                <a:gd name="connsiteY3" fmla="*/ 647649 h 1078801"/>
                <a:gd name="connsiteX4" fmla="*/ 903653 w 2523717"/>
                <a:gd name="connsiteY4" fmla="*/ 732620 h 1078801"/>
                <a:gd name="connsiteX5" fmla="*/ 903654 w 2523717"/>
                <a:gd name="connsiteY5" fmla="*/ 732620 h 1078801"/>
                <a:gd name="connsiteX6" fmla="*/ 936429 w 2523717"/>
                <a:gd name="connsiteY6" fmla="*/ 647649 h 1078801"/>
                <a:gd name="connsiteX7" fmla="*/ 1427664 w 2523717"/>
                <a:gd name="connsiteY7" fmla="*/ 672308 h 1078801"/>
                <a:gd name="connsiteX8" fmla="*/ 1045743 w 2523717"/>
                <a:gd name="connsiteY8" fmla="*/ 364252 h 1078801"/>
                <a:gd name="connsiteX9" fmla="*/ 1186243 w 2523717"/>
                <a:gd name="connsiteY9" fmla="*/ 0 h 1078801"/>
                <a:gd name="connsiteX10" fmla="*/ 2523717 w 2523717"/>
                <a:gd name="connsiteY10" fmla="*/ 1078801 h 1078801"/>
                <a:gd name="connsiteX11" fmla="*/ 412932 w 2523717"/>
                <a:gd name="connsiteY11" fmla="*/ 972843 h 1078801"/>
                <a:gd name="connsiteX12" fmla="*/ 95461 w 2523717"/>
                <a:gd name="connsiteY12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545926 w 2523717"/>
                <a:gd name="connsiteY2" fmla="*/ 628047 h 1078801"/>
                <a:gd name="connsiteX3" fmla="*/ 936428 w 2523717"/>
                <a:gd name="connsiteY3" fmla="*/ 647649 h 1078801"/>
                <a:gd name="connsiteX4" fmla="*/ 903653 w 2523717"/>
                <a:gd name="connsiteY4" fmla="*/ 732620 h 1078801"/>
                <a:gd name="connsiteX5" fmla="*/ 903654 w 2523717"/>
                <a:gd name="connsiteY5" fmla="*/ 732620 h 1078801"/>
                <a:gd name="connsiteX6" fmla="*/ 936429 w 2523717"/>
                <a:gd name="connsiteY6" fmla="*/ 647649 h 1078801"/>
                <a:gd name="connsiteX7" fmla="*/ 1427664 w 2523717"/>
                <a:gd name="connsiteY7" fmla="*/ 672308 h 1078801"/>
                <a:gd name="connsiteX8" fmla="*/ 1045743 w 2523717"/>
                <a:gd name="connsiteY8" fmla="*/ 364252 h 1078801"/>
                <a:gd name="connsiteX9" fmla="*/ 1186243 w 2523717"/>
                <a:gd name="connsiteY9" fmla="*/ 0 h 1078801"/>
                <a:gd name="connsiteX10" fmla="*/ 2523717 w 2523717"/>
                <a:gd name="connsiteY10" fmla="*/ 1078801 h 1078801"/>
                <a:gd name="connsiteX11" fmla="*/ 95461 w 2523717"/>
                <a:gd name="connsiteY11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903653 w 2523717"/>
                <a:gd name="connsiteY3" fmla="*/ 732620 h 1078801"/>
                <a:gd name="connsiteX4" fmla="*/ 903654 w 2523717"/>
                <a:gd name="connsiteY4" fmla="*/ 732620 h 1078801"/>
                <a:gd name="connsiteX5" fmla="*/ 936429 w 2523717"/>
                <a:gd name="connsiteY5" fmla="*/ 647649 h 1078801"/>
                <a:gd name="connsiteX6" fmla="*/ 1427664 w 2523717"/>
                <a:gd name="connsiteY6" fmla="*/ 672308 h 1078801"/>
                <a:gd name="connsiteX7" fmla="*/ 1045743 w 2523717"/>
                <a:gd name="connsiteY7" fmla="*/ 364252 h 1078801"/>
                <a:gd name="connsiteX8" fmla="*/ 1186243 w 2523717"/>
                <a:gd name="connsiteY8" fmla="*/ 0 h 1078801"/>
                <a:gd name="connsiteX9" fmla="*/ 2523717 w 2523717"/>
                <a:gd name="connsiteY9" fmla="*/ 1078801 h 1078801"/>
                <a:gd name="connsiteX10" fmla="*/ 95461 w 2523717"/>
                <a:gd name="connsiteY10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903653 w 2523717"/>
                <a:gd name="connsiteY3" fmla="*/ 732620 h 1078801"/>
                <a:gd name="connsiteX4" fmla="*/ 936429 w 2523717"/>
                <a:gd name="connsiteY4" fmla="*/ 647649 h 1078801"/>
                <a:gd name="connsiteX5" fmla="*/ 1427664 w 2523717"/>
                <a:gd name="connsiteY5" fmla="*/ 672308 h 1078801"/>
                <a:gd name="connsiteX6" fmla="*/ 1045743 w 2523717"/>
                <a:gd name="connsiteY6" fmla="*/ 364252 h 1078801"/>
                <a:gd name="connsiteX7" fmla="*/ 1186243 w 2523717"/>
                <a:gd name="connsiteY7" fmla="*/ 0 h 1078801"/>
                <a:gd name="connsiteX8" fmla="*/ 2523717 w 2523717"/>
                <a:gd name="connsiteY8" fmla="*/ 1078801 h 1078801"/>
                <a:gd name="connsiteX9" fmla="*/ 95461 w 2523717"/>
                <a:gd name="connsiteY9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903653 w 2523717"/>
                <a:gd name="connsiteY3" fmla="*/ 732620 h 1078801"/>
                <a:gd name="connsiteX4" fmla="*/ 1427664 w 2523717"/>
                <a:gd name="connsiteY4" fmla="*/ 672308 h 1078801"/>
                <a:gd name="connsiteX5" fmla="*/ 1045743 w 2523717"/>
                <a:gd name="connsiteY5" fmla="*/ 364252 h 1078801"/>
                <a:gd name="connsiteX6" fmla="*/ 1186243 w 2523717"/>
                <a:gd name="connsiteY6" fmla="*/ 0 h 1078801"/>
                <a:gd name="connsiteX7" fmla="*/ 2523717 w 2523717"/>
                <a:gd name="connsiteY7" fmla="*/ 1078801 h 1078801"/>
                <a:gd name="connsiteX8" fmla="*/ 95461 w 2523717"/>
                <a:gd name="connsiteY8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936428 w 2523717"/>
                <a:gd name="connsiteY2" fmla="*/ 647649 h 1078801"/>
                <a:gd name="connsiteX3" fmla="*/ 1427664 w 2523717"/>
                <a:gd name="connsiteY3" fmla="*/ 672308 h 1078801"/>
                <a:gd name="connsiteX4" fmla="*/ 1045743 w 2523717"/>
                <a:gd name="connsiteY4" fmla="*/ 364252 h 1078801"/>
                <a:gd name="connsiteX5" fmla="*/ 1186243 w 2523717"/>
                <a:gd name="connsiteY5" fmla="*/ 0 h 1078801"/>
                <a:gd name="connsiteX6" fmla="*/ 2523717 w 2523717"/>
                <a:gd name="connsiteY6" fmla="*/ 1078801 h 1078801"/>
                <a:gd name="connsiteX7" fmla="*/ 95461 w 2523717"/>
                <a:gd name="connsiteY7" fmla="*/ 956907 h 1078801"/>
                <a:gd name="connsiteX0" fmla="*/ 95461 w 2523717"/>
                <a:gd name="connsiteY0" fmla="*/ 956907 h 1078801"/>
                <a:gd name="connsiteX1" fmla="*/ 0 w 2523717"/>
                <a:gd name="connsiteY1" fmla="*/ 600642 h 1078801"/>
                <a:gd name="connsiteX2" fmla="*/ 1427664 w 2523717"/>
                <a:gd name="connsiteY2" fmla="*/ 672308 h 1078801"/>
                <a:gd name="connsiteX3" fmla="*/ 1045743 w 2523717"/>
                <a:gd name="connsiteY3" fmla="*/ 364252 h 1078801"/>
                <a:gd name="connsiteX4" fmla="*/ 1186243 w 2523717"/>
                <a:gd name="connsiteY4" fmla="*/ 0 h 1078801"/>
                <a:gd name="connsiteX5" fmla="*/ 2523717 w 2523717"/>
                <a:gd name="connsiteY5" fmla="*/ 1078801 h 1078801"/>
                <a:gd name="connsiteX6" fmla="*/ 95461 w 2523717"/>
                <a:gd name="connsiteY6" fmla="*/ 956907 h 107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3717" h="1078801">
                  <a:moveTo>
                    <a:pt x="95461" y="956907"/>
                  </a:moveTo>
                  <a:lnTo>
                    <a:pt x="0" y="600642"/>
                  </a:lnTo>
                  <a:lnTo>
                    <a:pt x="1427664" y="672308"/>
                  </a:lnTo>
                  <a:lnTo>
                    <a:pt x="1045743" y="364252"/>
                  </a:lnTo>
                  <a:lnTo>
                    <a:pt x="1186243" y="0"/>
                  </a:lnTo>
                  <a:lnTo>
                    <a:pt x="2523717" y="1078801"/>
                  </a:lnTo>
                  <a:lnTo>
                    <a:pt x="95461" y="956907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F0E7258-CAF9-F968-FF21-7B0A6A60A947}"/>
                </a:ext>
              </a:extLst>
            </p:cNvPr>
            <p:cNvSpPr/>
            <p:nvPr/>
          </p:nvSpPr>
          <p:spPr bwMode="auto">
            <a:xfrm rot="1800000">
              <a:off x="6209862" y="3968996"/>
              <a:ext cx="2470997" cy="1148008"/>
            </a:xfrm>
            <a:custGeom>
              <a:avLst/>
              <a:gdLst>
                <a:gd name="connsiteX0" fmla="*/ 0 w 2470997"/>
                <a:gd name="connsiteY0" fmla="*/ 510745 h 1148008"/>
                <a:gd name="connsiteX1" fmla="*/ 542130 w 2470997"/>
                <a:gd name="connsiteY1" fmla="*/ 568613 h 1148008"/>
                <a:gd name="connsiteX2" fmla="*/ 542130 w 2470997"/>
                <a:gd name="connsiteY2" fmla="*/ 568613 h 1148008"/>
                <a:gd name="connsiteX3" fmla="*/ 930333 w 2470997"/>
                <a:gd name="connsiteY3" fmla="*/ 610052 h 1148008"/>
                <a:gd name="connsiteX4" fmla="*/ 906304 w 2470997"/>
                <a:gd name="connsiteY4" fmla="*/ 664304 h 1148008"/>
                <a:gd name="connsiteX5" fmla="*/ 906304 w 2470997"/>
                <a:gd name="connsiteY5" fmla="*/ 664304 h 1148008"/>
                <a:gd name="connsiteX6" fmla="*/ 930334 w 2470997"/>
                <a:gd name="connsiteY6" fmla="*/ 610052 h 1148008"/>
                <a:gd name="connsiteX7" fmla="*/ 1412765 w 2470997"/>
                <a:gd name="connsiteY7" fmla="*/ 661547 h 1148008"/>
                <a:gd name="connsiteX8" fmla="*/ 1051939 w 2470997"/>
                <a:gd name="connsiteY8" fmla="*/ 335499 h 1148008"/>
                <a:gd name="connsiteX9" fmla="*/ 1200538 w 2470997"/>
                <a:gd name="connsiteY9" fmla="*/ 0 h 1148008"/>
                <a:gd name="connsiteX10" fmla="*/ 2470997 w 2470997"/>
                <a:gd name="connsiteY10" fmla="*/ 1148008 h 1148008"/>
                <a:gd name="connsiteX11" fmla="*/ 772371 w 2470997"/>
                <a:gd name="connsiteY11" fmla="*/ 966692 h 1148008"/>
                <a:gd name="connsiteX12" fmla="*/ 821183 w 2470997"/>
                <a:gd name="connsiteY12" fmla="*/ 856486 h 1148008"/>
                <a:gd name="connsiteX13" fmla="*/ 821183 w 2470997"/>
                <a:gd name="connsiteY13" fmla="*/ 856486 h 1148008"/>
                <a:gd name="connsiteX14" fmla="*/ 772370 w 2470997"/>
                <a:gd name="connsiteY14" fmla="*/ 966692 h 1148008"/>
                <a:gd name="connsiteX15" fmla="*/ 384166 w 2470997"/>
                <a:gd name="connsiteY15" fmla="*/ 925255 h 1148008"/>
                <a:gd name="connsiteX16" fmla="*/ 384166 w 2470997"/>
                <a:gd name="connsiteY16" fmla="*/ 925254 h 1148008"/>
                <a:gd name="connsiteX17" fmla="*/ 82134 w 2470997"/>
                <a:gd name="connsiteY17" fmla="*/ 893014 h 1148008"/>
                <a:gd name="connsiteX0" fmla="*/ 0 w 2470997"/>
                <a:gd name="connsiteY0" fmla="*/ 510745 h 1148008"/>
                <a:gd name="connsiteX1" fmla="*/ 542130 w 2470997"/>
                <a:gd name="connsiteY1" fmla="*/ 568613 h 1148008"/>
                <a:gd name="connsiteX2" fmla="*/ 930333 w 2470997"/>
                <a:gd name="connsiteY2" fmla="*/ 610052 h 1148008"/>
                <a:gd name="connsiteX3" fmla="*/ 906304 w 2470997"/>
                <a:gd name="connsiteY3" fmla="*/ 664304 h 1148008"/>
                <a:gd name="connsiteX4" fmla="*/ 906304 w 2470997"/>
                <a:gd name="connsiteY4" fmla="*/ 664304 h 1148008"/>
                <a:gd name="connsiteX5" fmla="*/ 930334 w 2470997"/>
                <a:gd name="connsiteY5" fmla="*/ 610052 h 1148008"/>
                <a:gd name="connsiteX6" fmla="*/ 1412765 w 2470997"/>
                <a:gd name="connsiteY6" fmla="*/ 661547 h 1148008"/>
                <a:gd name="connsiteX7" fmla="*/ 1051939 w 2470997"/>
                <a:gd name="connsiteY7" fmla="*/ 335499 h 1148008"/>
                <a:gd name="connsiteX8" fmla="*/ 1200538 w 2470997"/>
                <a:gd name="connsiteY8" fmla="*/ 0 h 1148008"/>
                <a:gd name="connsiteX9" fmla="*/ 2470997 w 2470997"/>
                <a:gd name="connsiteY9" fmla="*/ 1148008 h 1148008"/>
                <a:gd name="connsiteX10" fmla="*/ 772371 w 2470997"/>
                <a:gd name="connsiteY10" fmla="*/ 966692 h 1148008"/>
                <a:gd name="connsiteX11" fmla="*/ 821183 w 2470997"/>
                <a:gd name="connsiteY11" fmla="*/ 856486 h 1148008"/>
                <a:gd name="connsiteX12" fmla="*/ 821183 w 2470997"/>
                <a:gd name="connsiteY12" fmla="*/ 856486 h 1148008"/>
                <a:gd name="connsiteX13" fmla="*/ 772370 w 2470997"/>
                <a:gd name="connsiteY13" fmla="*/ 966692 h 1148008"/>
                <a:gd name="connsiteX14" fmla="*/ 384166 w 2470997"/>
                <a:gd name="connsiteY14" fmla="*/ 925255 h 1148008"/>
                <a:gd name="connsiteX15" fmla="*/ 384166 w 2470997"/>
                <a:gd name="connsiteY15" fmla="*/ 925254 h 1148008"/>
                <a:gd name="connsiteX16" fmla="*/ 82134 w 2470997"/>
                <a:gd name="connsiteY16" fmla="*/ 893014 h 1148008"/>
                <a:gd name="connsiteX17" fmla="*/ 0 w 2470997"/>
                <a:gd name="connsiteY17" fmla="*/ 510745 h 1148008"/>
                <a:gd name="connsiteX0" fmla="*/ 0 w 2470997"/>
                <a:gd name="connsiteY0" fmla="*/ 510745 h 1148008"/>
                <a:gd name="connsiteX1" fmla="*/ 542130 w 2470997"/>
                <a:gd name="connsiteY1" fmla="*/ 568613 h 1148008"/>
                <a:gd name="connsiteX2" fmla="*/ 930333 w 2470997"/>
                <a:gd name="connsiteY2" fmla="*/ 610052 h 1148008"/>
                <a:gd name="connsiteX3" fmla="*/ 906304 w 2470997"/>
                <a:gd name="connsiteY3" fmla="*/ 664304 h 1148008"/>
                <a:gd name="connsiteX4" fmla="*/ 906304 w 2470997"/>
                <a:gd name="connsiteY4" fmla="*/ 664304 h 1148008"/>
                <a:gd name="connsiteX5" fmla="*/ 930334 w 2470997"/>
                <a:gd name="connsiteY5" fmla="*/ 610052 h 1148008"/>
                <a:gd name="connsiteX6" fmla="*/ 1412765 w 2470997"/>
                <a:gd name="connsiteY6" fmla="*/ 661547 h 1148008"/>
                <a:gd name="connsiteX7" fmla="*/ 1051939 w 2470997"/>
                <a:gd name="connsiteY7" fmla="*/ 335499 h 1148008"/>
                <a:gd name="connsiteX8" fmla="*/ 1200538 w 2470997"/>
                <a:gd name="connsiteY8" fmla="*/ 0 h 1148008"/>
                <a:gd name="connsiteX9" fmla="*/ 2470997 w 2470997"/>
                <a:gd name="connsiteY9" fmla="*/ 1148008 h 1148008"/>
                <a:gd name="connsiteX10" fmla="*/ 772371 w 2470997"/>
                <a:gd name="connsiteY10" fmla="*/ 966692 h 1148008"/>
                <a:gd name="connsiteX11" fmla="*/ 821183 w 2470997"/>
                <a:gd name="connsiteY11" fmla="*/ 856486 h 1148008"/>
                <a:gd name="connsiteX12" fmla="*/ 821183 w 2470997"/>
                <a:gd name="connsiteY12" fmla="*/ 856486 h 1148008"/>
                <a:gd name="connsiteX13" fmla="*/ 772370 w 2470997"/>
                <a:gd name="connsiteY13" fmla="*/ 966692 h 1148008"/>
                <a:gd name="connsiteX14" fmla="*/ 384166 w 2470997"/>
                <a:gd name="connsiteY14" fmla="*/ 925255 h 1148008"/>
                <a:gd name="connsiteX15" fmla="*/ 82134 w 2470997"/>
                <a:gd name="connsiteY15" fmla="*/ 893014 h 1148008"/>
                <a:gd name="connsiteX16" fmla="*/ 0 w 2470997"/>
                <a:gd name="connsiteY16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183 w 2470997"/>
                <a:gd name="connsiteY10" fmla="*/ 856486 h 1148008"/>
                <a:gd name="connsiteX11" fmla="*/ 821183 w 2470997"/>
                <a:gd name="connsiteY11" fmla="*/ 856486 h 1148008"/>
                <a:gd name="connsiteX12" fmla="*/ 772370 w 2470997"/>
                <a:gd name="connsiteY12" fmla="*/ 966692 h 1148008"/>
                <a:gd name="connsiteX13" fmla="*/ 384166 w 2470997"/>
                <a:gd name="connsiteY13" fmla="*/ 925255 h 1148008"/>
                <a:gd name="connsiteX14" fmla="*/ 82134 w 2470997"/>
                <a:gd name="connsiteY14" fmla="*/ 893014 h 1148008"/>
                <a:gd name="connsiteX15" fmla="*/ 0 w 2470997"/>
                <a:gd name="connsiteY15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183 w 2470997"/>
                <a:gd name="connsiteY10" fmla="*/ 856486 h 1148008"/>
                <a:gd name="connsiteX11" fmla="*/ 821183 w 2470997"/>
                <a:gd name="connsiteY11" fmla="*/ 856486 h 1148008"/>
                <a:gd name="connsiteX12" fmla="*/ 772370 w 2470997"/>
                <a:gd name="connsiteY12" fmla="*/ 966692 h 1148008"/>
                <a:gd name="connsiteX13" fmla="*/ 82134 w 2470997"/>
                <a:gd name="connsiteY13" fmla="*/ 893014 h 1148008"/>
                <a:gd name="connsiteX14" fmla="*/ 0 w 2470997"/>
                <a:gd name="connsiteY14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183 w 2470997"/>
                <a:gd name="connsiteY10" fmla="*/ 856486 h 1148008"/>
                <a:gd name="connsiteX11" fmla="*/ 772370 w 2470997"/>
                <a:gd name="connsiteY11" fmla="*/ 966692 h 1148008"/>
                <a:gd name="connsiteX12" fmla="*/ 82134 w 2470997"/>
                <a:gd name="connsiteY12" fmla="*/ 893014 h 1148008"/>
                <a:gd name="connsiteX13" fmla="*/ 0 w 2470997"/>
                <a:gd name="connsiteY13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772370 w 2470997"/>
                <a:gd name="connsiteY10" fmla="*/ 966692 h 1148008"/>
                <a:gd name="connsiteX11" fmla="*/ 82134 w 2470997"/>
                <a:gd name="connsiteY11" fmla="*/ 893014 h 1148008"/>
                <a:gd name="connsiteX12" fmla="*/ 0 w 2470997"/>
                <a:gd name="connsiteY12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06304 w 2470997"/>
                <a:gd name="connsiteY3" fmla="*/ 664304 h 1148008"/>
                <a:gd name="connsiteX4" fmla="*/ 930334 w 2470997"/>
                <a:gd name="connsiteY4" fmla="*/ 610052 h 1148008"/>
                <a:gd name="connsiteX5" fmla="*/ 1412765 w 2470997"/>
                <a:gd name="connsiteY5" fmla="*/ 661547 h 1148008"/>
                <a:gd name="connsiteX6" fmla="*/ 1051939 w 2470997"/>
                <a:gd name="connsiteY6" fmla="*/ 335499 h 1148008"/>
                <a:gd name="connsiteX7" fmla="*/ 1200538 w 2470997"/>
                <a:gd name="connsiteY7" fmla="*/ 0 h 1148008"/>
                <a:gd name="connsiteX8" fmla="*/ 2470997 w 2470997"/>
                <a:gd name="connsiteY8" fmla="*/ 1148008 h 1148008"/>
                <a:gd name="connsiteX9" fmla="*/ 772371 w 2470997"/>
                <a:gd name="connsiteY9" fmla="*/ 966692 h 1148008"/>
                <a:gd name="connsiteX10" fmla="*/ 82134 w 2470997"/>
                <a:gd name="connsiteY10" fmla="*/ 893014 h 1148008"/>
                <a:gd name="connsiteX11" fmla="*/ 0 w 2470997"/>
                <a:gd name="connsiteY11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930334 w 2470997"/>
                <a:gd name="connsiteY3" fmla="*/ 610052 h 1148008"/>
                <a:gd name="connsiteX4" fmla="*/ 1412765 w 2470997"/>
                <a:gd name="connsiteY4" fmla="*/ 661547 h 1148008"/>
                <a:gd name="connsiteX5" fmla="*/ 1051939 w 2470997"/>
                <a:gd name="connsiteY5" fmla="*/ 335499 h 1148008"/>
                <a:gd name="connsiteX6" fmla="*/ 1200538 w 2470997"/>
                <a:gd name="connsiteY6" fmla="*/ 0 h 1148008"/>
                <a:gd name="connsiteX7" fmla="*/ 2470997 w 2470997"/>
                <a:gd name="connsiteY7" fmla="*/ 1148008 h 1148008"/>
                <a:gd name="connsiteX8" fmla="*/ 772371 w 2470997"/>
                <a:gd name="connsiteY8" fmla="*/ 966692 h 1148008"/>
                <a:gd name="connsiteX9" fmla="*/ 82134 w 2470997"/>
                <a:gd name="connsiteY9" fmla="*/ 893014 h 1148008"/>
                <a:gd name="connsiteX10" fmla="*/ 0 w 2470997"/>
                <a:gd name="connsiteY10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906304 w 2470997"/>
                <a:gd name="connsiteY2" fmla="*/ 664304 h 1148008"/>
                <a:gd name="connsiteX3" fmla="*/ 1412765 w 2470997"/>
                <a:gd name="connsiteY3" fmla="*/ 661547 h 1148008"/>
                <a:gd name="connsiteX4" fmla="*/ 1051939 w 2470997"/>
                <a:gd name="connsiteY4" fmla="*/ 335499 h 1148008"/>
                <a:gd name="connsiteX5" fmla="*/ 1200538 w 2470997"/>
                <a:gd name="connsiteY5" fmla="*/ 0 h 1148008"/>
                <a:gd name="connsiteX6" fmla="*/ 2470997 w 2470997"/>
                <a:gd name="connsiteY6" fmla="*/ 1148008 h 1148008"/>
                <a:gd name="connsiteX7" fmla="*/ 772371 w 2470997"/>
                <a:gd name="connsiteY7" fmla="*/ 966692 h 1148008"/>
                <a:gd name="connsiteX8" fmla="*/ 82134 w 2470997"/>
                <a:gd name="connsiteY8" fmla="*/ 893014 h 1148008"/>
                <a:gd name="connsiteX9" fmla="*/ 0 w 2470997"/>
                <a:gd name="connsiteY9" fmla="*/ 510745 h 1148008"/>
                <a:gd name="connsiteX0" fmla="*/ 0 w 2470997"/>
                <a:gd name="connsiteY0" fmla="*/ 510745 h 1148008"/>
                <a:gd name="connsiteX1" fmla="*/ 930333 w 2470997"/>
                <a:gd name="connsiteY1" fmla="*/ 610052 h 1148008"/>
                <a:gd name="connsiteX2" fmla="*/ 1412765 w 2470997"/>
                <a:gd name="connsiteY2" fmla="*/ 661547 h 1148008"/>
                <a:gd name="connsiteX3" fmla="*/ 1051939 w 2470997"/>
                <a:gd name="connsiteY3" fmla="*/ 335499 h 1148008"/>
                <a:gd name="connsiteX4" fmla="*/ 1200538 w 2470997"/>
                <a:gd name="connsiteY4" fmla="*/ 0 h 1148008"/>
                <a:gd name="connsiteX5" fmla="*/ 2470997 w 2470997"/>
                <a:gd name="connsiteY5" fmla="*/ 1148008 h 1148008"/>
                <a:gd name="connsiteX6" fmla="*/ 772371 w 2470997"/>
                <a:gd name="connsiteY6" fmla="*/ 966692 h 1148008"/>
                <a:gd name="connsiteX7" fmla="*/ 82134 w 2470997"/>
                <a:gd name="connsiteY7" fmla="*/ 893014 h 1148008"/>
                <a:gd name="connsiteX8" fmla="*/ 0 w 2470997"/>
                <a:gd name="connsiteY8" fmla="*/ 510745 h 1148008"/>
                <a:gd name="connsiteX0" fmla="*/ 0 w 2470997"/>
                <a:gd name="connsiteY0" fmla="*/ 510745 h 1148008"/>
                <a:gd name="connsiteX1" fmla="*/ 1412765 w 2470997"/>
                <a:gd name="connsiteY1" fmla="*/ 661547 h 1148008"/>
                <a:gd name="connsiteX2" fmla="*/ 1051939 w 2470997"/>
                <a:gd name="connsiteY2" fmla="*/ 335499 h 1148008"/>
                <a:gd name="connsiteX3" fmla="*/ 1200538 w 2470997"/>
                <a:gd name="connsiteY3" fmla="*/ 0 h 1148008"/>
                <a:gd name="connsiteX4" fmla="*/ 2470997 w 2470997"/>
                <a:gd name="connsiteY4" fmla="*/ 1148008 h 1148008"/>
                <a:gd name="connsiteX5" fmla="*/ 772371 w 2470997"/>
                <a:gd name="connsiteY5" fmla="*/ 966692 h 1148008"/>
                <a:gd name="connsiteX6" fmla="*/ 82134 w 2470997"/>
                <a:gd name="connsiteY6" fmla="*/ 893014 h 1148008"/>
                <a:gd name="connsiteX7" fmla="*/ 0 w 2470997"/>
                <a:gd name="connsiteY7" fmla="*/ 510745 h 1148008"/>
                <a:gd name="connsiteX0" fmla="*/ 0 w 2470997"/>
                <a:gd name="connsiteY0" fmla="*/ 510745 h 1148008"/>
                <a:gd name="connsiteX1" fmla="*/ 1412765 w 2470997"/>
                <a:gd name="connsiteY1" fmla="*/ 661547 h 1148008"/>
                <a:gd name="connsiteX2" fmla="*/ 1051939 w 2470997"/>
                <a:gd name="connsiteY2" fmla="*/ 335499 h 1148008"/>
                <a:gd name="connsiteX3" fmla="*/ 1200538 w 2470997"/>
                <a:gd name="connsiteY3" fmla="*/ 0 h 1148008"/>
                <a:gd name="connsiteX4" fmla="*/ 2470997 w 2470997"/>
                <a:gd name="connsiteY4" fmla="*/ 1148008 h 1148008"/>
                <a:gd name="connsiteX5" fmla="*/ 82134 w 2470997"/>
                <a:gd name="connsiteY5" fmla="*/ 893014 h 1148008"/>
                <a:gd name="connsiteX6" fmla="*/ 0 w 2470997"/>
                <a:gd name="connsiteY6" fmla="*/ 510745 h 114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0997" h="1148008">
                  <a:moveTo>
                    <a:pt x="0" y="510745"/>
                  </a:moveTo>
                  <a:lnTo>
                    <a:pt x="1412765" y="661547"/>
                  </a:lnTo>
                  <a:lnTo>
                    <a:pt x="1051939" y="335499"/>
                  </a:lnTo>
                  <a:lnTo>
                    <a:pt x="1200538" y="0"/>
                  </a:lnTo>
                  <a:lnTo>
                    <a:pt x="2470997" y="1148008"/>
                  </a:lnTo>
                  <a:lnTo>
                    <a:pt x="82134" y="893014"/>
                  </a:lnTo>
                  <a:lnTo>
                    <a:pt x="0" y="510745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3450DE8-439B-D6E5-924E-7E5F62081740}"/>
                </a:ext>
              </a:extLst>
            </p:cNvPr>
            <p:cNvSpPr/>
            <p:nvPr/>
          </p:nvSpPr>
          <p:spPr bwMode="auto">
            <a:xfrm rot="9000000">
              <a:off x="6576499" y="2823040"/>
              <a:ext cx="2540035" cy="1117556"/>
            </a:xfrm>
            <a:custGeom>
              <a:avLst/>
              <a:gdLst>
                <a:gd name="connsiteX0" fmla="*/ 1494015 w 2540035"/>
                <a:gd name="connsiteY0" fmla="*/ 1117556 h 1117556"/>
                <a:gd name="connsiteX1" fmla="*/ 0 w 2540035"/>
                <a:gd name="connsiteY1" fmla="*/ 254986 h 1117556"/>
                <a:gd name="connsiteX2" fmla="*/ 1718399 w 2540035"/>
                <a:gd name="connsiteY2" fmla="*/ 71022 h 1117556"/>
                <a:gd name="connsiteX3" fmla="*/ 1718399 w 2540035"/>
                <a:gd name="connsiteY3" fmla="*/ 71023 h 1117556"/>
                <a:gd name="connsiteX4" fmla="*/ 2083247 w 2540035"/>
                <a:gd name="connsiteY4" fmla="*/ 31964 h 1117556"/>
                <a:gd name="connsiteX5" fmla="*/ 2083247 w 2540035"/>
                <a:gd name="connsiteY5" fmla="*/ 31963 h 1117556"/>
                <a:gd name="connsiteX6" fmla="*/ 2381820 w 2540035"/>
                <a:gd name="connsiteY6" fmla="*/ 0 h 1117556"/>
                <a:gd name="connsiteX7" fmla="*/ 2540035 w 2540035"/>
                <a:gd name="connsiteY7" fmla="*/ 356914 h 1117556"/>
                <a:gd name="connsiteX8" fmla="*/ 2001209 w 2540035"/>
                <a:gd name="connsiteY8" fmla="*/ 414598 h 1117556"/>
                <a:gd name="connsiteX9" fmla="*/ 2001209 w 2540035"/>
                <a:gd name="connsiteY9" fmla="*/ 414598 h 1117556"/>
                <a:gd name="connsiteX10" fmla="*/ 1636359 w 2540035"/>
                <a:gd name="connsiteY10" fmla="*/ 453658 h 1117556"/>
                <a:gd name="connsiteX11" fmla="*/ 1636359 w 2540035"/>
                <a:gd name="connsiteY11" fmla="*/ 453657 h 1117556"/>
                <a:gd name="connsiteX12" fmla="*/ 1120439 w 2540035"/>
                <a:gd name="connsiteY12" fmla="*/ 508889 h 1117556"/>
                <a:gd name="connsiteX13" fmla="*/ 1568992 w 2540035"/>
                <a:gd name="connsiteY13" fmla="*/ 767861 h 111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40035" h="1117556">
                  <a:moveTo>
                    <a:pt x="1494015" y="1117556"/>
                  </a:moveTo>
                  <a:lnTo>
                    <a:pt x="0" y="254986"/>
                  </a:lnTo>
                  <a:lnTo>
                    <a:pt x="1718399" y="71022"/>
                  </a:lnTo>
                  <a:lnTo>
                    <a:pt x="1718399" y="71023"/>
                  </a:lnTo>
                  <a:lnTo>
                    <a:pt x="2083247" y="31964"/>
                  </a:lnTo>
                  <a:lnTo>
                    <a:pt x="2083247" y="31963"/>
                  </a:lnTo>
                  <a:lnTo>
                    <a:pt x="2381820" y="0"/>
                  </a:lnTo>
                  <a:lnTo>
                    <a:pt x="2540035" y="356914"/>
                  </a:lnTo>
                  <a:lnTo>
                    <a:pt x="2001209" y="414598"/>
                  </a:lnTo>
                  <a:lnTo>
                    <a:pt x="2001209" y="414598"/>
                  </a:lnTo>
                  <a:lnTo>
                    <a:pt x="1636359" y="453658"/>
                  </a:lnTo>
                  <a:lnTo>
                    <a:pt x="1636359" y="453657"/>
                  </a:lnTo>
                  <a:lnTo>
                    <a:pt x="1120439" y="508889"/>
                  </a:lnTo>
                  <a:lnTo>
                    <a:pt x="1568992" y="767861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C5624AAB-49DB-B33A-5D0E-F796927EDA9E}"/>
                </a:ext>
              </a:extLst>
            </p:cNvPr>
            <p:cNvSpPr/>
            <p:nvPr/>
          </p:nvSpPr>
          <p:spPr bwMode="auto">
            <a:xfrm rot="4500000">
              <a:off x="5513922" y="2170685"/>
              <a:ext cx="2529697" cy="1055739"/>
            </a:xfrm>
            <a:custGeom>
              <a:avLst/>
              <a:gdLst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648179 w 2529697"/>
                <a:gd name="connsiteY12" fmla="*/ 300213 h 1055739"/>
                <a:gd name="connsiteX13" fmla="*/ 1648178 w 2529697"/>
                <a:gd name="connsiteY13" fmla="*/ 300213 h 1055739"/>
                <a:gd name="connsiteX14" fmla="*/ 1624619 w 2529697"/>
                <a:gd name="connsiteY14" fmla="*/ 388133 h 1055739"/>
                <a:gd name="connsiteX15" fmla="*/ 1100511 w 2529697"/>
                <a:gd name="connsiteY15" fmla="*/ 414670 h 1055739"/>
                <a:gd name="connsiteX16" fmla="*/ 1541196 w 2529697"/>
                <a:gd name="connsiteY16" fmla="*/ 699475 h 1055739"/>
                <a:gd name="connsiteX17" fmla="*/ 1445735 w 2529697"/>
                <a:gd name="connsiteY17" fmla="*/ 1055739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648179 w 2529697"/>
                <a:gd name="connsiteY12" fmla="*/ 300213 h 1055739"/>
                <a:gd name="connsiteX13" fmla="*/ 1624619 w 2529697"/>
                <a:gd name="connsiteY13" fmla="*/ 388133 h 1055739"/>
                <a:gd name="connsiteX14" fmla="*/ 1100511 w 2529697"/>
                <a:gd name="connsiteY14" fmla="*/ 414670 h 1055739"/>
                <a:gd name="connsiteX15" fmla="*/ 1541196 w 2529697"/>
                <a:gd name="connsiteY15" fmla="*/ 699475 h 1055739"/>
                <a:gd name="connsiteX16" fmla="*/ 1445735 w 2529697"/>
                <a:gd name="connsiteY16" fmla="*/ 1055739 h 1055739"/>
                <a:gd name="connsiteX17" fmla="*/ 0 w 2529697"/>
                <a:gd name="connsiteY17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624619 w 2529697"/>
                <a:gd name="connsiteY12" fmla="*/ 388133 h 1055739"/>
                <a:gd name="connsiteX13" fmla="*/ 1100511 w 2529697"/>
                <a:gd name="connsiteY13" fmla="*/ 414670 h 1055739"/>
                <a:gd name="connsiteX14" fmla="*/ 1541196 w 2529697"/>
                <a:gd name="connsiteY14" fmla="*/ 699475 h 1055739"/>
                <a:gd name="connsiteX15" fmla="*/ 1445735 w 2529697"/>
                <a:gd name="connsiteY15" fmla="*/ 1055739 h 1055739"/>
                <a:gd name="connsiteX16" fmla="*/ 0 w 2529697"/>
                <a:gd name="connsiteY16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1719421 w 2529697"/>
                <a:gd name="connsiteY4" fmla="*/ 34334 h 1055739"/>
                <a:gd name="connsiteX5" fmla="*/ 2076605 w 2529697"/>
                <a:gd name="connsiteY5" fmla="*/ 16249 h 1055739"/>
                <a:gd name="connsiteX6" fmla="*/ 2076605 w 2529697"/>
                <a:gd name="connsiteY6" fmla="*/ 16249 h 1055739"/>
                <a:gd name="connsiteX7" fmla="*/ 2397538 w 2529697"/>
                <a:gd name="connsiteY7" fmla="*/ 0 h 1055739"/>
                <a:gd name="connsiteX8" fmla="*/ 2529697 w 2529697"/>
                <a:gd name="connsiteY8" fmla="*/ 342308 h 1055739"/>
                <a:gd name="connsiteX9" fmla="*/ 1981804 w 2529697"/>
                <a:gd name="connsiteY9" fmla="*/ 370049 h 1055739"/>
                <a:gd name="connsiteX10" fmla="*/ 1981804 w 2529697"/>
                <a:gd name="connsiteY10" fmla="*/ 370048 h 1055739"/>
                <a:gd name="connsiteX11" fmla="*/ 1624620 w 2529697"/>
                <a:gd name="connsiteY11" fmla="*/ 388133 h 1055739"/>
                <a:gd name="connsiteX12" fmla="*/ 1100511 w 2529697"/>
                <a:gd name="connsiteY12" fmla="*/ 414670 h 1055739"/>
                <a:gd name="connsiteX13" fmla="*/ 1541196 w 2529697"/>
                <a:gd name="connsiteY13" fmla="*/ 699475 h 1055739"/>
                <a:gd name="connsiteX14" fmla="*/ 1445735 w 2529697"/>
                <a:gd name="connsiteY14" fmla="*/ 1055739 h 1055739"/>
                <a:gd name="connsiteX15" fmla="*/ 0 w 2529697"/>
                <a:gd name="connsiteY15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1699674 w 2529697"/>
                <a:gd name="connsiteY3" fmla="*/ 108031 h 1055739"/>
                <a:gd name="connsiteX4" fmla="*/ 2076605 w 2529697"/>
                <a:gd name="connsiteY4" fmla="*/ 16249 h 1055739"/>
                <a:gd name="connsiteX5" fmla="*/ 2076605 w 2529697"/>
                <a:gd name="connsiteY5" fmla="*/ 16249 h 1055739"/>
                <a:gd name="connsiteX6" fmla="*/ 2397538 w 2529697"/>
                <a:gd name="connsiteY6" fmla="*/ 0 h 1055739"/>
                <a:gd name="connsiteX7" fmla="*/ 2529697 w 2529697"/>
                <a:gd name="connsiteY7" fmla="*/ 342308 h 1055739"/>
                <a:gd name="connsiteX8" fmla="*/ 1981804 w 2529697"/>
                <a:gd name="connsiteY8" fmla="*/ 370049 h 1055739"/>
                <a:gd name="connsiteX9" fmla="*/ 1981804 w 2529697"/>
                <a:gd name="connsiteY9" fmla="*/ 370048 h 1055739"/>
                <a:gd name="connsiteX10" fmla="*/ 1624620 w 2529697"/>
                <a:gd name="connsiteY10" fmla="*/ 388133 h 1055739"/>
                <a:gd name="connsiteX11" fmla="*/ 1100511 w 2529697"/>
                <a:gd name="connsiteY11" fmla="*/ 414670 h 1055739"/>
                <a:gd name="connsiteX12" fmla="*/ 1541196 w 2529697"/>
                <a:gd name="connsiteY12" fmla="*/ 699475 h 1055739"/>
                <a:gd name="connsiteX13" fmla="*/ 1445735 w 2529697"/>
                <a:gd name="connsiteY13" fmla="*/ 1055739 h 1055739"/>
                <a:gd name="connsiteX14" fmla="*/ 0 w 2529697"/>
                <a:gd name="connsiteY14" fmla="*/ 121391 h 1055739"/>
                <a:gd name="connsiteX0" fmla="*/ 0 w 2529697"/>
                <a:gd name="connsiteY0" fmla="*/ 121391 h 1055739"/>
                <a:gd name="connsiteX1" fmla="*/ 1719420 w 2529697"/>
                <a:gd name="connsiteY1" fmla="*/ 34334 h 1055739"/>
                <a:gd name="connsiteX2" fmla="*/ 1699673 w 2529697"/>
                <a:gd name="connsiteY2" fmla="*/ 108031 h 1055739"/>
                <a:gd name="connsiteX3" fmla="*/ 2076605 w 2529697"/>
                <a:gd name="connsiteY3" fmla="*/ 16249 h 1055739"/>
                <a:gd name="connsiteX4" fmla="*/ 2076605 w 2529697"/>
                <a:gd name="connsiteY4" fmla="*/ 16249 h 1055739"/>
                <a:gd name="connsiteX5" fmla="*/ 2397538 w 2529697"/>
                <a:gd name="connsiteY5" fmla="*/ 0 h 1055739"/>
                <a:gd name="connsiteX6" fmla="*/ 2529697 w 2529697"/>
                <a:gd name="connsiteY6" fmla="*/ 342308 h 1055739"/>
                <a:gd name="connsiteX7" fmla="*/ 1981804 w 2529697"/>
                <a:gd name="connsiteY7" fmla="*/ 370049 h 1055739"/>
                <a:gd name="connsiteX8" fmla="*/ 1981804 w 2529697"/>
                <a:gd name="connsiteY8" fmla="*/ 370048 h 1055739"/>
                <a:gd name="connsiteX9" fmla="*/ 1624620 w 2529697"/>
                <a:gd name="connsiteY9" fmla="*/ 388133 h 1055739"/>
                <a:gd name="connsiteX10" fmla="*/ 1100511 w 2529697"/>
                <a:gd name="connsiteY10" fmla="*/ 414670 h 1055739"/>
                <a:gd name="connsiteX11" fmla="*/ 1541196 w 2529697"/>
                <a:gd name="connsiteY11" fmla="*/ 699475 h 1055739"/>
                <a:gd name="connsiteX12" fmla="*/ 1445735 w 2529697"/>
                <a:gd name="connsiteY12" fmla="*/ 1055739 h 1055739"/>
                <a:gd name="connsiteX13" fmla="*/ 0 w 2529697"/>
                <a:gd name="connsiteY13" fmla="*/ 121391 h 1055739"/>
                <a:gd name="connsiteX0" fmla="*/ 0 w 2529697"/>
                <a:gd name="connsiteY0" fmla="*/ 121391 h 1055739"/>
                <a:gd name="connsiteX1" fmla="*/ 1699673 w 2529697"/>
                <a:gd name="connsiteY1" fmla="*/ 108031 h 1055739"/>
                <a:gd name="connsiteX2" fmla="*/ 2076605 w 2529697"/>
                <a:gd name="connsiteY2" fmla="*/ 16249 h 1055739"/>
                <a:gd name="connsiteX3" fmla="*/ 2076605 w 2529697"/>
                <a:gd name="connsiteY3" fmla="*/ 16249 h 1055739"/>
                <a:gd name="connsiteX4" fmla="*/ 2397538 w 2529697"/>
                <a:gd name="connsiteY4" fmla="*/ 0 h 1055739"/>
                <a:gd name="connsiteX5" fmla="*/ 2529697 w 2529697"/>
                <a:gd name="connsiteY5" fmla="*/ 342308 h 1055739"/>
                <a:gd name="connsiteX6" fmla="*/ 1981804 w 2529697"/>
                <a:gd name="connsiteY6" fmla="*/ 370049 h 1055739"/>
                <a:gd name="connsiteX7" fmla="*/ 1981804 w 2529697"/>
                <a:gd name="connsiteY7" fmla="*/ 370048 h 1055739"/>
                <a:gd name="connsiteX8" fmla="*/ 1624620 w 2529697"/>
                <a:gd name="connsiteY8" fmla="*/ 388133 h 1055739"/>
                <a:gd name="connsiteX9" fmla="*/ 1100511 w 2529697"/>
                <a:gd name="connsiteY9" fmla="*/ 414670 h 1055739"/>
                <a:gd name="connsiteX10" fmla="*/ 1541196 w 2529697"/>
                <a:gd name="connsiteY10" fmla="*/ 699475 h 1055739"/>
                <a:gd name="connsiteX11" fmla="*/ 1445735 w 2529697"/>
                <a:gd name="connsiteY11" fmla="*/ 1055739 h 1055739"/>
                <a:gd name="connsiteX12" fmla="*/ 0 w 2529697"/>
                <a:gd name="connsiteY12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981804 w 2529697"/>
                <a:gd name="connsiteY5" fmla="*/ 370049 h 1055739"/>
                <a:gd name="connsiteX6" fmla="*/ 1981804 w 2529697"/>
                <a:gd name="connsiteY6" fmla="*/ 370048 h 1055739"/>
                <a:gd name="connsiteX7" fmla="*/ 1624620 w 2529697"/>
                <a:gd name="connsiteY7" fmla="*/ 388133 h 1055739"/>
                <a:gd name="connsiteX8" fmla="*/ 1100511 w 2529697"/>
                <a:gd name="connsiteY8" fmla="*/ 414670 h 1055739"/>
                <a:gd name="connsiteX9" fmla="*/ 1541196 w 2529697"/>
                <a:gd name="connsiteY9" fmla="*/ 699475 h 1055739"/>
                <a:gd name="connsiteX10" fmla="*/ 1445735 w 2529697"/>
                <a:gd name="connsiteY10" fmla="*/ 1055739 h 1055739"/>
                <a:gd name="connsiteX11" fmla="*/ 0 w 2529697"/>
                <a:gd name="connsiteY11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981804 w 2529697"/>
                <a:gd name="connsiteY5" fmla="*/ 370049 h 1055739"/>
                <a:gd name="connsiteX6" fmla="*/ 1981804 w 2529697"/>
                <a:gd name="connsiteY6" fmla="*/ 370048 h 1055739"/>
                <a:gd name="connsiteX7" fmla="*/ 1100511 w 2529697"/>
                <a:gd name="connsiteY7" fmla="*/ 414670 h 1055739"/>
                <a:gd name="connsiteX8" fmla="*/ 1541196 w 2529697"/>
                <a:gd name="connsiteY8" fmla="*/ 699475 h 1055739"/>
                <a:gd name="connsiteX9" fmla="*/ 1445735 w 2529697"/>
                <a:gd name="connsiteY9" fmla="*/ 1055739 h 1055739"/>
                <a:gd name="connsiteX10" fmla="*/ 0 w 2529697"/>
                <a:gd name="connsiteY10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981804 w 2529697"/>
                <a:gd name="connsiteY5" fmla="*/ 370049 h 1055739"/>
                <a:gd name="connsiteX6" fmla="*/ 1100511 w 2529697"/>
                <a:gd name="connsiteY6" fmla="*/ 414670 h 1055739"/>
                <a:gd name="connsiteX7" fmla="*/ 1541196 w 2529697"/>
                <a:gd name="connsiteY7" fmla="*/ 699475 h 1055739"/>
                <a:gd name="connsiteX8" fmla="*/ 1445735 w 2529697"/>
                <a:gd name="connsiteY8" fmla="*/ 1055739 h 1055739"/>
                <a:gd name="connsiteX9" fmla="*/ 0 w 2529697"/>
                <a:gd name="connsiteY9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076605 w 2529697"/>
                <a:gd name="connsiteY2" fmla="*/ 16249 h 1055739"/>
                <a:gd name="connsiteX3" fmla="*/ 2397538 w 2529697"/>
                <a:gd name="connsiteY3" fmla="*/ 0 h 1055739"/>
                <a:gd name="connsiteX4" fmla="*/ 2529697 w 2529697"/>
                <a:gd name="connsiteY4" fmla="*/ 342308 h 1055739"/>
                <a:gd name="connsiteX5" fmla="*/ 1100511 w 2529697"/>
                <a:gd name="connsiteY5" fmla="*/ 414670 h 1055739"/>
                <a:gd name="connsiteX6" fmla="*/ 1541196 w 2529697"/>
                <a:gd name="connsiteY6" fmla="*/ 699475 h 1055739"/>
                <a:gd name="connsiteX7" fmla="*/ 1445735 w 2529697"/>
                <a:gd name="connsiteY7" fmla="*/ 1055739 h 1055739"/>
                <a:gd name="connsiteX8" fmla="*/ 0 w 2529697"/>
                <a:gd name="connsiteY8" fmla="*/ 121391 h 1055739"/>
                <a:gd name="connsiteX0" fmla="*/ 0 w 2529697"/>
                <a:gd name="connsiteY0" fmla="*/ 121391 h 1055739"/>
                <a:gd name="connsiteX1" fmla="*/ 2076605 w 2529697"/>
                <a:gd name="connsiteY1" fmla="*/ 16249 h 1055739"/>
                <a:gd name="connsiteX2" fmla="*/ 2397538 w 2529697"/>
                <a:gd name="connsiteY2" fmla="*/ 0 h 1055739"/>
                <a:gd name="connsiteX3" fmla="*/ 2529697 w 2529697"/>
                <a:gd name="connsiteY3" fmla="*/ 342308 h 1055739"/>
                <a:gd name="connsiteX4" fmla="*/ 1100511 w 2529697"/>
                <a:gd name="connsiteY4" fmla="*/ 414670 h 1055739"/>
                <a:gd name="connsiteX5" fmla="*/ 1541196 w 2529697"/>
                <a:gd name="connsiteY5" fmla="*/ 699475 h 1055739"/>
                <a:gd name="connsiteX6" fmla="*/ 1445735 w 2529697"/>
                <a:gd name="connsiteY6" fmla="*/ 1055739 h 1055739"/>
                <a:gd name="connsiteX7" fmla="*/ 0 w 2529697"/>
                <a:gd name="connsiteY7" fmla="*/ 121391 h 1055739"/>
                <a:gd name="connsiteX0" fmla="*/ 0 w 2529697"/>
                <a:gd name="connsiteY0" fmla="*/ 121391 h 1055739"/>
                <a:gd name="connsiteX1" fmla="*/ 2397538 w 2529697"/>
                <a:gd name="connsiteY1" fmla="*/ 0 h 1055739"/>
                <a:gd name="connsiteX2" fmla="*/ 2529697 w 2529697"/>
                <a:gd name="connsiteY2" fmla="*/ 342308 h 1055739"/>
                <a:gd name="connsiteX3" fmla="*/ 1100511 w 2529697"/>
                <a:gd name="connsiteY3" fmla="*/ 414670 h 1055739"/>
                <a:gd name="connsiteX4" fmla="*/ 1541196 w 2529697"/>
                <a:gd name="connsiteY4" fmla="*/ 699475 h 1055739"/>
                <a:gd name="connsiteX5" fmla="*/ 1445735 w 2529697"/>
                <a:gd name="connsiteY5" fmla="*/ 1055739 h 1055739"/>
                <a:gd name="connsiteX6" fmla="*/ 0 w 2529697"/>
                <a:gd name="connsiteY6" fmla="*/ 1213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697" h="1055739">
                  <a:moveTo>
                    <a:pt x="0" y="121391"/>
                  </a:moveTo>
                  <a:lnTo>
                    <a:pt x="2397538" y="0"/>
                  </a:lnTo>
                  <a:lnTo>
                    <a:pt x="2529697" y="342308"/>
                  </a:lnTo>
                  <a:lnTo>
                    <a:pt x="1100511" y="414670"/>
                  </a:lnTo>
                  <a:lnTo>
                    <a:pt x="1541196" y="699475"/>
                  </a:lnTo>
                  <a:lnTo>
                    <a:pt x="1445735" y="1055739"/>
                  </a:lnTo>
                  <a:lnTo>
                    <a:pt x="0" y="121391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1FE9F00-A34D-27A2-D2C7-938D28D6A285}"/>
              </a:ext>
            </a:extLst>
          </p:cNvPr>
          <p:cNvGrpSpPr/>
          <p:nvPr/>
        </p:nvGrpSpPr>
        <p:grpSpPr>
          <a:xfrm>
            <a:off x="6644662" y="995716"/>
            <a:ext cx="2527913" cy="2520544"/>
            <a:chOff x="3370351" y="2731743"/>
            <a:chExt cx="4436193" cy="4423261"/>
          </a:xfrm>
          <a:solidFill>
            <a:schemeClr val="bg1"/>
          </a:solidFill>
        </p:grpSpPr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973F103-A9ED-9DBF-2881-0A0CFE587EE5}"/>
                </a:ext>
              </a:extLst>
            </p:cNvPr>
            <p:cNvSpPr/>
            <p:nvPr/>
          </p:nvSpPr>
          <p:spPr bwMode="auto">
            <a:xfrm rot="19385164">
              <a:off x="5360133" y="4122391"/>
              <a:ext cx="2446411" cy="1036144"/>
            </a:xfrm>
            <a:custGeom>
              <a:avLst/>
              <a:gdLst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845805 w 2446411"/>
                <a:gd name="connsiteY13" fmla="*/ 642113 h 1036144"/>
                <a:gd name="connsiteX14" fmla="*/ 845805 w 2446411"/>
                <a:gd name="connsiteY14" fmla="*/ 642113 h 1036144"/>
                <a:gd name="connsiteX15" fmla="*/ 874940 w 2446411"/>
                <a:gd name="connsiteY15" fmla="*/ 557570 h 1036144"/>
                <a:gd name="connsiteX16" fmla="*/ 1017812 w 2446411"/>
                <a:gd name="connsiteY16" fmla="*/ 559574 h 1036144"/>
                <a:gd name="connsiteX17" fmla="*/ 903773 w 2446411"/>
                <a:gd name="connsiteY17" fmla="*/ 473908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845805 w 2446411"/>
                <a:gd name="connsiteY13" fmla="*/ 642113 h 1036144"/>
                <a:gd name="connsiteX14" fmla="*/ 874940 w 2446411"/>
                <a:gd name="connsiteY14" fmla="*/ 557570 h 1036144"/>
                <a:gd name="connsiteX15" fmla="*/ 1017812 w 2446411"/>
                <a:gd name="connsiteY15" fmla="*/ 559574 h 1036144"/>
                <a:gd name="connsiteX16" fmla="*/ 903773 w 2446411"/>
                <a:gd name="connsiteY16" fmla="*/ 473908 h 1036144"/>
                <a:gd name="connsiteX17" fmla="*/ 1067095 w 2446411"/>
                <a:gd name="connsiteY17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874940 w 2446411"/>
                <a:gd name="connsiteY13" fmla="*/ 557570 h 1036144"/>
                <a:gd name="connsiteX14" fmla="*/ 1017812 w 2446411"/>
                <a:gd name="connsiteY14" fmla="*/ 559574 h 1036144"/>
                <a:gd name="connsiteX15" fmla="*/ 903773 w 2446411"/>
                <a:gd name="connsiteY15" fmla="*/ 473908 h 1036144"/>
                <a:gd name="connsiteX16" fmla="*/ 1067095 w 2446411"/>
                <a:gd name="connsiteY16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874940 w 2446411"/>
                <a:gd name="connsiteY12" fmla="*/ 557570 h 1036144"/>
                <a:gd name="connsiteX13" fmla="*/ 1017812 w 2446411"/>
                <a:gd name="connsiteY13" fmla="*/ 559574 h 1036144"/>
                <a:gd name="connsiteX14" fmla="*/ 903773 w 2446411"/>
                <a:gd name="connsiteY14" fmla="*/ 473908 h 1036144"/>
                <a:gd name="connsiteX15" fmla="*/ 1067095 w 2446411"/>
                <a:gd name="connsiteY15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386325 w 2446411"/>
                <a:gd name="connsiteY11" fmla="*/ 550719 h 1036144"/>
                <a:gd name="connsiteX12" fmla="*/ 1017812 w 2446411"/>
                <a:gd name="connsiteY12" fmla="*/ 559574 h 1036144"/>
                <a:gd name="connsiteX13" fmla="*/ 903773 w 2446411"/>
                <a:gd name="connsiteY13" fmla="*/ 473908 h 1036144"/>
                <a:gd name="connsiteX14" fmla="*/ 1067095 w 2446411"/>
                <a:gd name="connsiteY14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76560 w 2446411"/>
                <a:gd name="connsiteY4" fmla="*/ 843039 h 1036144"/>
                <a:gd name="connsiteX5" fmla="*/ 718362 w 2446411"/>
                <a:gd name="connsiteY5" fmla="*/ 1011912 h 1036144"/>
                <a:gd name="connsiteX6" fmla="*/ 229747 w 2446411"/>
                <a:gd name="connsiteY6" fmla="*/ 1005061 h 1036144"/>
                <a:gd name="connsiteX7" fmla="*/ 229746 w 2446411"/>
                <a:gd name="connsiteY7" fmla="*/ 1005061 h 1036144"/>
                <a:gd name="connsiteX8" fmla="*/ 140119 w 2446411"/>
                <a:gd name="connsiteY8" fmla="*/ 1003803 h 1036144"/>
                <a:gd name="connsiteX9" fmla="*/ 0 w 2446411"/>
                <a:gd name="connsiteY9" fmla="*/ 545302 h 1036144"/>
                <a:gd name="connsiteX10" fmla="*/ 386324 w 2446411"/>
                <a:gd name="connsiteY10" fmla="*/ 550720 h 1036144"/>
                <a:gd name="connsiteX11" fmla="*/ 1017812 w 2446411"/>
                <a:gd name="connsiteY11" fmla="*/ 559574 h 1036144"/>
                <a:gd name="connsiteX12" fmla="*/ 903773 w 2446411"/>
                <a:gd name="connsiteY12" fmla="*/ 473908 h 1036144"/>
                <a:gd name="connsiteX13" fmla="*/ 1067095 w 2446411"/>
                <a:gd name="connsiteY13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718362 w 2446411"/>
                <a:gd name="connsiteY4" fmla="*/ 1011912 h 1036144"/>
                <a:gd name="connsiteX5" fmla="*/ 229747 w 2446411"/>
                <a:gd name="connsiteY5" fmla="*/ 1005061 h 1036144"/>
                <a:gd name="connsiteX6" fmla="*/ 229746 w 2446411"/>
                <a:gd name="connsiteY6" fmla="*/ 1005061 h 1036144"/>
                <a:gd name="connsiteX7" fmla="*/ 140119 w 2446411"/>
                <a:gd name="connsiteY7" fmla="*/ 1003803 h 1036144"/>
                <a:gd name="connsiteX8" fmla="*/ 0 w 2446411"/>
                <a:gd name="connsiteY8" fmla="*/ 545302 h 1036144"/>
                <a:gd name="connsiteX9" fmla="*/ 386324 w 2446411"/>
                <a:gd name="connsiteY9" fmla="*/ 550720 h 1036144"/>
                <a:gd name="connsiteX10" fmla="*/ 1017812 w 2446411"/>
                <a:gd name="connsiteY10" fmla="*/ 559574 h 1036144"/>
                <a:gd name="connsiteX11" fmla="*/ 903773 w 2446411"/>
                <a:gd name="connsiteY11" fmla="*/ 473908 h 1036144"/>
                <a:gd name="connsiteX12" fmla="*/ 1067095 w 2446411"/>
                <a:gd name="connsiteY12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776560 w 2446411"/>
                <a:gd name="connsiteY3" fmla="*/ 843039 h 1036144"/>
                <a:gd name="connsiteX4" fmla="*/ 229747 w 2446411"/>
                <a:gd name="connsiteY4" fmla="*/ 1005061 h 1036144"/>
                <a:gd name="connsiteX5" fmla="*/ 229746 w 2446411"/>
                <a:gd name="connsiteY5" fmla="*/ 1005061 h 1036144"/>
                <a:gd name="connsiteX6" fmla="*/ 140119 w 2446411"/>
                <a:gd name="connsiteY6" fmla="*/ 1003803 h 1036144"/>
                <a:gd name="connsiteX7" fmla="*/ 0 w 2446411"/>
                <a:gd name="connsiteY7" fmla="*/ 545302 h 1036144"/>
                <a:gd name="connsiteX8" fmla="*/ 386324 w 2446411"/>
                <a:gd name="connsiteY8" fmla="*/ 550720 h 1036144"/>
                <a:gd name="connsiteX9" fmla="*/ 1017812 w 2446411"/>
                <a:gd name="connsiteY9" fmla="*/ 559574 h 1036144"/>
                <a:gd name="connsiteX10" fmla="*/ 903773 w 2446411"/>
                <a:gd name="connsiteY10" fmla="*/ 473908 h 1036144"/>
                <a:gd name="connsiteX11" fmla="*/ 1067095 w 2446411"/>
                <a:gd name="connsiteY11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718362 w 2446411"/>
                <a:gd name="connsiteY2" fmla="*/ 1011912 h 1036144"/>
                <a:gd name="connsiteX3" fmla="*/ 229747 w 2446411"/>
                <a:gd name="connsiteY3" fmla="*/ 1005061 h 1036144"/>
                <a:gd name="connsiteX4" fmla="*/ 229746 w 2446411"/>
                <a:gd name="connsiteY4" fmla="*/ 1005061 h 1036144"/>
                <a:gd name="connsiteX5" fmla="*/ 140119 w 2446411"/>
                <a:gd name="connsiteY5" fmla="*/ 1003803 h 1036144"/>
                <a:gd name="connsiteX6" fmla="*/ 0 w 2446411"/>
                <a:gd name="connsiteY6" fmla="*/ 545302 h 1036144"/>
                <a:gd name="connsiteX7" fmla="*/ 386324 w 2446411"/>
                <a:gd name="connsiteY7" fmla="*/ 550720 h 1036144"/>
                <a:gd name="connsiteX8" fmla="*/ 1017812 w 2446411"/>
                <a:gd name="connsiteY8" fmla="*/ 559574 h 1036144"/>
                <a:gd name="connsiteX9" fmla="*/ 903773 w 2446411"/>
                <a:gd name="connsiteY9" fmla="*/ 473908 h 1036144"/>
                <a:gd name="connsiteX10" fmla="*/ 1067095 w 2446411"/>
                <a:gd name="connsiteY10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229747 w 2446411"/>
                <a:gd name="connsiteY2" fmla="*/ 1005061 h 1036144"/>
                <a:gd name="connsiteX3" fmla="*/ 229746 w 2446411"/>
                <a:gd name="connsiteY3" fmla="*/ 1005061 h 1036144"/>
                <a:gd name="connsiteX4" fmla="*/ 140119 w 2446411"/>
                <a:gd name="connsiteY4" fmla="*/ 1003803 h 1036144"/>
                <a:gd name="connsiteX5" fmla="*/ 0 w 2446411"/>
                <a:gd name="connsiteY5" fmla="*/ 545302 h 1036144"/>
                <a:gd name="connsiteX6" fmla="*/ 386324 w 2446411"/>
                <a:gd name="connsiteY6" fmla="*/ 550720 h 1036144"/>
                <a:gd name="connsiteX7" fmla="*/ 1017812 w 2446411"/>
                <a:gd name="connsiteY7" fmla="*/ 559574 h 1036144"/>
                <a:gd name="connsiteX8" fmla="*/ 903773 w 2446411"/>
                <a:gd name="connsiteY8" fmla="*/ 473908 h 1036144"/>
                <a:gd name="connsiteX9" fmla="*/ 1067095 w 2446411"/>
                <a:gd name="connsiteY9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229747 w 2446411"/>
                <a:gd name="connsiteY2" fmla="*/ 1005061 h 1036144"/>
                <a:gd name="connsiteX3" fmla="*/ 140119 w 2446411"/>
                <a:gd name="connsiteY3" fmla="*/ 1003803 h 1036144"/>
                <a:gd name="connsiteX4" fmla="*/ 0 w 2446411"/>
                <a:gd name="connsiteY4" fmla="*/ 545302 h 1036144"/>
                <a:gd name="connsiteX5" fmla="*/ 386324 w 2446411"/>
                <a:gd name="connsiteY5" fmla="*/ 550720 h 1036144"/>
                <a:gd name="connsiteX6" fmla="*/ 1017812 w 2446411"/>
                <a:gd name="connsiteY6" fmla="*/ 559574 h 1036144"/>
                <a:gd name="connsiteX7" fmla="*/ 903773 w 2446411"/>
                <a:gd name="connsiteY7" fmla="*/ 473908 h 1036144"/>
                <a:gd name="connsiteX8" fmla="*/ 1067095 w 2446411"/>
                <a:gd name="connsiteY8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140119 w 2446411"/>
                <a:gd name="connsiteY2" fmla="*/ 1003803 h 1036144"/>
                <a:gd name="connsiteX3" fmla="*/ 0 w 2446411"/>
                <a:gd name="connsiteY3" fmla="*/ 545302 h 1036144"/>
                <a:gd name="connsiteX4" fmla="*/ 386324 w 2446411"/>
                <a:gd name="connsiteY4" fmla="*/ 550720 h 1036144"/>
                <a:gd name="connsiteX5" fmla="*/ 1017812 w 2446411"/>
                <a:gd name="connsiteY5" fmla="*/ 559574 h 1036144"/>
                <a:gd name="connsiteX6" fmla="*/ 903773 w 2446411"/>
                <a:gd name="connsiteY6" fmla="*/ 473908 h 1036144"/>
                <a:gd name="connsiteX7" fmla="*/ 1067095 w 2446411"/>
                <a:gd name="connsiteY7" fmla="*/ 0 h 1036144"/>
                <a:gd name="connsiteX0" fmla="*/ 1067095 w 2446411"/>
                <a:gd name="connsiteY0" fmla="*/ 0 h 1036144"/>
                <a:gd name="connsiteX1" fmla="*/ 2446411 w 2446411"/>
                <a:gd name="connsiteY1" fmla="*/ 1036144 h 1036144"/>
                <a:gd name="connsiteX2" fmla="*/ 140119 w 2446411"/>
                <a:gd name="connsiteY2" fmla="*/ 1003803 h 1036144"/>
                <a:gd name="connsiteX3" fmla="*/ 0 w 2446411"/>
                <a:gd name="connsiteY3" fmla="*/ 545302 h 1036144"/>
                <a:gd name="connsiteX4" fmla="*/ 1017812 w 2446411"/>
                <a:gd name="connsiteY4" fmla="*/ 559574 h 1036144"/>
                <a:gd name="connsiteX5" fmla="*/ 903773 w 2446411"/>
                <a:gd name="connsiteY5" fmla="*/ 473908 h 1036144"/>
                <a:gd name="connsiteX6" fmla="*/ 1067095 w 2446411"/>
                <a:gd name="connsiteY6" fmla="*/ 0 h 10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6411" h="1036144">
                  <a:moveTo>
                    <a:pt x="1067095" y="0"/>
                  </a:moveTo>
                  <a:lnTo>
                    <a:pt x="2446411" y="1036144"/>
                  </a:lnTo>
                  <a:lnTo>
                    <a:pt x="140119" y="1003803"/>
                  </a:lnTo>
                  <a:lnTo>
                    <a:pt x="0" y="545302"/>
                  </a:lnTo>
                  <a:lnTo>
                    <a:pt x="1017812" y="559574"/>
                  </a:lnTo>
                  <a:lnTo>
                    <a:pt x="903773" y="473908"/>
                  </a:lnTo>
                  <a:lnTo>
                    <a:pt x="1067095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88BFB90F-1F0E-E6FD-C0C8-1322021C357E}"/>
                </a:ext>
              </a:extLst>
            </p:cNvPr>
            <p:cNvSpPr/>
            <p:nvPr/>
          </p:nvSpPr>
          <p:spPr bwMode="auto">
            <a:xfrm rot="17100000" flipV="1">
              <a:off x="3861128" y="5409632"/>
              <a:ext cx="2411944" cy="1078800"/>
            </a:xfrm>
            <a:custGeom>
              <a:avLst/>
              <a:gdLst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2022715 w 2411944"/>
                <a:gd name="connsiteY2" fmla="*/ 509279 h 1078800"/>
                <a:gd name="connsiteX3" fmla="*/ 1543201 w 2411944"/>
                <a:gd name="connsiteY3" fmla="*/ 533350 h 1078800"/>
                <a:gd name="connsiteX4" fmla="*/ 1543201 w 2411944"/>
                <a:gd name="connsiteY4" fmla="*/ 533349 h 1078800"/>
                <a:gd name="connsiteX5" fmla="*/ 1394064 w 2411944"/>
                <a:gd name="connsiteY5" fmla="*/ 540836 h 1078800"/>
                <a:gd name="connsiteX6" fmla="*/ 1510013 w 2411944"/>
                <a:gd name="connsiteY6" fmla="*/ 447311 h 1078800"/>
                <a:gd name="connsiteX7" fmla="*/ 1337475 w 2411944"/>
                <a:gd name="connsiteY7" fmla="*/ 0 h 1078800"/>
                <a:gd name="connsiteX8" fmla="*/ 0 w 2411944"/>
                <a:gd name="connsiteY8" fmla="*/ 1078800 h 1078800"/>
                <a:gd name="connsiteX9" fmla="*/ 1720284 w 2411944"/>
                <a:gd name="connsiteY9" fmla="*/ 992445 h 1078800"/>
                <a:gd name="connsiteX10" fmla="*/ 1720284 w 2411944"/>
                <a:gd name="connsiteY10" fmla="*/ 992446 h 1078800"/>
                <a:gd name="connsiteX11" fmla="*/ 2199799 w 2411944"/>
                <a:gd name="connsiteY11" fmla="*/ 968374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543201 w 2411944"/>
                <a:gd name="connsiteY2" fmla="*/ 533350 h 1078800"/>
                <a:gd name="connsiteX3" fmla="*/ 1543201 w 2411944"/>
                <a:gd name="connsiteY3" fmla="*/ 533349 h 1078800"/>
                <a:gd name="connsiteX4" fmla="*/ 1394064 w 2411944"/>
                <a:gd name="connsiteY4" fmla="*/ 540836 h 1078800"/>
                <a:gd name="connsiteX5" fmla="*/ 1510013 w 2411944"/>
                <a:gd name="connsiteY5" fmla="*/ 447311 h 1078800"/>
                <a:gd name="connsiteX6" fmla="*/ 1337475 w 2411944"/>
                <a:gd name="connsiteY6" fmla="*/ 0 h 1078800"/>
                <a:gd name="connsiteX7" fmla="*/ 0 w 2411944"/>
                <a:gd name="connsiteY7" fmla="*/ 1078800 h 1078800"/>
                <a:gd name="connsiteX8" fmla="*/ 1720284 w 2411944"/>
                <a:gd name="connsiteY8" fmla="*/ 992445 h 1078800"/>
                <a:gd name="connsiteX9" fmla="*/ 1720284 w 2411944"/>
                <a:gd name="connsiteY9" fmla="*/ 992446 h 1078800"/>
                <a:gd name="connsiteX10" fmla="*/ 2199799 w 2411944"/>
                <a:gd name="connsiteY10" fmla="*/ 968374 h 1078800"/>
                <a:gd name="connsiteX11" fmla="*/ 2284839 w 2411944"/>
                <a:gd name="connsiteY11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543201 w 2411944"/>
                <a:gd name="connsiteY2" fmla="*/ 533350 h 1078800"/>
                <a:gd name="connsiteX3" fmla="*/ 1394064 w 2411944"/>
                <a:gd name="connsiteY3" fmla="*/ 540836 h 1078800"/>
                <a:gd name="connsiteX4" fmla="*/ 1510013 w 2411944"/>
                <a:gd name="connsiteY4" fmla="*/ 447311 h 1078800"/>
                <a:gd name="connsiteX5" fmla="*/ 1337475 w 2411944"/>
                <a:gd name="connsiteY5" fmla="*/ 0 h 1078800"/>
                <a:gd name="connsiteX6" fmla="*/ 0 w 2411944"/>
                <a:gd name="connsiteY6" fmla="*/ 1078800 h 1078800"/>
                <a:gd name="connsiteX7" fmla="*/ 1720284 w 2411944"/>
                <a:gd name="connsiteY7" fmla="*/ 992445 h 1078800"/>
                <a:gd name="connsiteX8" fmla="*/ 1720284 w 2411944"/>
                <a:gd name="connsiteY8" fmla="*/ 992446 h 1078800"/>
                <a:gd name="connsiteX9" fmla="*/ 2199799 w 2411944"/>
                <a:gd name="connsiteY9" fmla="*/ 968374 h 1078800"/>
                <a:gd name="connsiteX10" fmla="*/ 2284839 w 2411944"/>
                <a:gd name="connsiteY10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1720284 w 2411944"/>
                <a:gd name="connsiteY6" fmla="*/ 992445 h 1078800"/>
                <a:gd name="connsiteX7" fmla="*/ 1720284 w 2411944"/>
                <a:gd name="connsiteY7" fmla="*/ 992446 h 1078800"/>
                <a:gd name="connsiteX8" fmla="*/ 2199799 w 2411944"/>
                <a:gd name="connsiteY8" fmla="*/ 968374 h 1078800"/>
                <a:gd name="connsiteX9" fmla="*/ 2284839 w 2411944"/>
                <a:gd name="connsiteY9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1720284 w 2411944"/>
                <a:gd name="connsiteY6" fmla="*/ 992445 h 1078800"/>
                <a:gd name="connsiteX7" fmla="*/ 2199799 w 2411944"/>
                <a:gd name="connsiteY7" fmla="*/ 968374 h 1078800"/>
                <a:gd name="connsiteX8" fmla="*/ 2284839 w 2411944"/>
                <a:gd name="connsiteY8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1720284 w 2411944"/>
                <a:gd name="connsiteY6" fmla="*/ 992445 h 1078800"/>
                <a:gd name="connsiteX7" fmla="*/ 2284839 w 2411944"/>
                <a:gd name="connsiteY7" fmla="*/ 964106 h 1078800"/>
                <a:gd name="connsiteX0" fmla="*/ 2284839 w 2411944"/>
                <a:gd name="connsiteY0" fmla="*/ 964106 h 1078800"/>
                <a:gd name="connsiteX1" fmla="*/ 2411944 w 2411944"/>
                <a:gd name="connsiteY1" fmla="*/ 489740 h 1078800"/>
                <a:gd name="connsiteX2" fmla="*/ 1394064 w 2411944"/>
                <a:gd name="connsiteY2" fmla="*/ 540836 h 1078800"/>
                <a:gd name="connsiteX3" fmla="*/ 1510013 w 2411944"/>
                <a:gd name="connsiteY3" fmla="*/ 447311 h 1078800"/>
                <a:gd name="connsiteX4" fmla="*/ 1337475 w 2411944"/>
                <a:gd name="connsiteY4" fmla="*/ 0 h 1078800"/>
                <a:gd name="connsiteX5" fmla="*/ 0 w 2411944"/>
                <a:gd name="connsiteY5" fmla="*/ 1078800 h 1078800"/>
                <a:gd name="connsiteX6" fmla="*/ 2284839 w 2411944"/>
                <a:gd name="connsiteY6" fmla="*/ 964106 h 10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1944" h="1078800">
                  <a:moveTo>
                    <a:pt x="2284839" y="964106"/>
                  </a:moveTo>
                  <a:lnTo>
                    <a:pt x="2411944" y="489740"/>
                  </a:lnTo>
                  <a:lnTo>
                    <a:pt x="1394064" y="540836"/>
                  </a:lnTo>
                  <a:lnTo>
                    <a:pt x="1510013" y="447311"/>
                  </a:lnTo>
                  <a:lnTo>
                    <a:pt x="1337475" y="0"/>
                  </a:lnTo>
                  <a:lnTo>
                    <a:pt x="0" y="1078800"/>
                  </a:lnTo>
                  <a:lnTo>
                    <a:pt x="2284839" y="964106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0ABCFD7-B540-AC09-35B9-A1FF3E9D5E07}"/>
                </a:ext>
              </a:extLst>
            </p:cNvPr>
            <p:cNvSpPr/>
            <p:nvPr/>
          </p:nvSpPr>
          <p:spPr bwMode="auto">
            <a:xfrm rot="2151577">
              <a:off x="5101022" y="5340377"/>
              <a:ext cx="2428159" cy="1012306"/>
            </a:xfrm>
            <a:custGeom>
              <a:avLst/>
              <a:gdLst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799175 w 2428159"/>
                <a:gd name="connsiteY3" fmla="*/ 761793 h 1012306"/>
                <a:gd name="connsiteX4" fmla="*/ 799175 w 2428159"/>
                <a:gd name="connsiteY4" fmla="*/ 761793 h 1012306"/>
                <a:gd name="connsiteX5" fmla="*/ 868144 w 2428159"/>
                <a:gd name="connsiteY5" fmla="*/ 549904 h 1012306"/>
                <a:gd name="connsiteX6" fmla="*/ 1012972 w 2428159"/>
                <a:gd name="connsiteY6" fmla="*/ 550493 h 1012306"/>
                <a:gd name="connsiteX7" fmla="*/ 895889 w 2428159"/>
                <a:gd name="connsiteY7" fmla="*/ 464669 h 1012306"/>
                <a:gd name="connsiteX8" fmla="*/ 1047136 w 2428159"/>
                <a:gd name="connsiteY8" fmla="*/ 0 h 1012306"/>
                <a:gd name="connsiteX9" fmla="*/ 2428159 w 2428159"/>
                <a:gd name="connsiteY9" fmla="*/ 1012306 h 1012306"/>
                <a:gd name="connsiteX10" fmla="*/ 719898 w 2428159"/>
                <a:gd name="connsiteY10" fmla="*/ 1005353 h 1012306"/>
                <a:gd name="connsiteX11" fmla="*/ 240468 w 2428159"/>
                <a:gd name="connsiteY11" fmla="*/ 1003402 h 1012306"/>
                <a:gd name="connsiteX12" fmla="*/ 148252 w 2428159"/>
                <a:gd name="connsiteY12" fmla="*/ 1003026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799175 w 2428159"/>
                <a:gd name="connsiteY3" fmla="*/ 761793 h 1012306"/>
                <a:gd name="connsiteX4" fmla="*/ 868144 w 2428159"/>
                <a:gd name="connsiteY4" fmla="*/ 549904 h 1012306"/>
                <a:gd name="connsiteX5" fmla="*/ 1012972 w 2428159"/>
                <a:gd name="connsiteY5" fmla="*/ 550493 h 1012306"/>
                <a:gd name="connsiteX6" fmla="*/ 895889 w 2428159"/>
                <a:gd name="connsiteY6" fmla="*/ 464669 h 1012306"/>
                <a:gd name="connsiteX7" fmla="*/ 1047136 w 2428159"/>
                <a:gd name="connsiteY7" fmla="*/ 0 h 1012306"/>
                <a:gd name="connsiteX8" fmla="*/ 2428159 w 2428159"/>
                <a:gd name="connsiteY8" fmla="*/ 1012306 h 1012306"/>
                <a:gd name="connsiteX9" fmla="*/ 719898 w 2428159"/>
                <a:gd name="connsiteY9" fmla="*/ 1005353 h 1012306"/>
                <a:gd name="connsiteX10" fmla="*/ 240468 w 2428159"/>
                <a:gd name="connsiteY10" fmla="*/ 1003402 h 1012306"/>
                <a:gd name="connsiteX11" fmla="*/ 148252 w 2428159"/>
                <a:gd name="connsiteY11" fmla="*/ 1003026 h 1012306"/>
                <a:gd name="connsiteX12" fmla="*/ 0 w 2428159"/>
                <a:gd name="connsiteY12" fmla="*/ 546370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868144 w 2428159"/>
                <a:gd name="connsiteY3" fmla="*/ 549904 h 1012306"/>
                <a:gd name="connsiteX4" fmla="*/ 1012972 w 2428159"/>
                <a:gd name="connsiteY4" fmla="*/ 550493 h 1012306"/>
                <a:gd name="connsiteX5" fmla="*/ 895889 w 2428159"/>
                <a:gd name="connsiteY5" fmla="*/ 464669 h 1012306"/>
                <a:gd name="connsiteX6" fmla="*/ 1047136 w 2428159"/>
                <a:gd name="connsiteY6" fmla="*/ 0 h 1012306"/>
                <a:gd name="connsiteX7" fmla="*/ 2428159 w 2428159"/>
                <a:gd name="connsiteY7" fmla="*/ 1012306 h 1012306"/>
                <a:gd name="connsiteX8" fmla="*/ 719898 w 2428159"/>
                <a:gd name="connsiteY8" fmla="*/ 1005353 h 1012306"/>
                <a:gd name="connsiteX9" fmla="*/ 240468 w 2428159"/>
                <a:gd name="connsiteY9" fmla="*/ 1003402 h 1012306"/>
                <a:gd name="connsiteX10" fmla="*/ 148252 w 2428159"/>
                <a:gd name="connsiteY10" fmla="*/ 1003026 h 1012306"/>
                <a:gd name="connsiteX11" fmla="*/ 0 w 2428159"/>
                <a:gd name="connsiteY11" fmla="*/ 546370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868144 w 2428159"/>
                <a:gd name="connsiteY2" fmla="*/ 549904 h 1012306"/>
                <a:gd name="connsiteX3" fmla="*/ 1012972 w 2428159"/>
                <a:gd name="connsiteY3" fmla="*/ 550493 h 1012306"/>
                <a:gd name="connsiteX4" fmla="*/ 895889 w 2428159"/>
                <a:gd name="connsiteY4" fmla="*/ 464669 h 1012306"/>
                <a:gd name="connsiteX5" fmla="*/ 1047136 w 2428159"/>
                <a:gd name="connsiteY5" fmla="*/ 0 h 1012306"/>
                <a:gd name="connsiteX6" fmla="*/ 2428159 w 2428159"/>
                <a:gd name="connsiteY6" fmla="*/ 1012306 h 1012306"/>
                <a:gd name="connsiteX7" fmla="*/ 719898 w 2428159"/>
                <a:gd name="connsiteY7" fmla="*/ 1005353 h 1012306"/>
                <a:gd name="connsiteX8" fmla="*/ 240468 w 2428159"/>
                <a:gd name="connsiteY8" fmla="*/ 1003402 h 1012306"/>
                <a:gd name="connsiteX9" fmla="*/ 148252 w 2428159"/>
                <a:gd name="connsiteY9" fmla="*/ 1003026 h 1012306"/>
                <a:gd name="connsiteX10" fmla="*/ 0 w 2428159"/>
                <a:gd name="connsiteY10" fmla="*/ 546370 h 1012306"/>
                <a:gd name="connsiteX0" fmla="*/ 0 w 2428159"/>
                <a:gd name="connsiteY0" fmla="*/ 546370 h 1012306"/>
                <a:gd name="connsiteX1" fmla="*/ 388715 w 2428159"/>
                <a:gd name="connsiteY1" fmla="*/ 547952 h 1012306"/>
                <a:gd name="connsiteX2" fmla="*/ 1012972 w 2428159"/>
                <a:gd name="connsiteY2" fmla="*/ 550493 h 1012306"/>
                <a:gd name="connsiteX3" fmla="*/ 895889 w 2428159"/>
                <a:gd name="connsiteY3" fmla="*/ 464669 h 1012306"/>
                <a:gd name="connsiteX4" fmla="*/ 1047136 w 2428159"/>
                <a:gd name="connsiteY4" fmla="*/ 0 h 1012306"/>
                <a:gd name="connsiteX5" fmla="*/ 2428159 w 2428159"/>
                <a:gd name="connsiteY5" fmla="*/ 1012306 h 1012306"/>
                <a:gd name="connsiteX6" fmla="*/ 719898 w 2428159"/>
                <a:gd name="connsiteY6" fmla="*/ 1005353 h 1012306"/>
                <a:gd name="connsiteX7" fmla="*/ 240468 w 2428159"/>
                <a:gd name="connsiteY7" fmla="*/ 1003402 h 1012306"/>
                <a:gd name="connsiteX8" fmla="*/ 148252 w 2428159"/>
                <a:gd name="connsiteY8" fmla="*/ 1003026 h 1012306"/>
                <a:gd name="connsiteX9" fmla="*/ 0 w 2428159"/>
                <a:gd name="connsiteY9" fmla="*/ 546370 h 1012306"/>
                <a:gd name="connsiteX0" fmla="*/ 0 w 2428159"/>
                <a:gd name="connsiteY0" fmla="*/ 546370 h 1012306"/>
                <a:gd name="connsiteX1" fmla="*/ 1012972 w 2428159"/>
                <a:gd name="connsiteY1" fmla="*/ 550493 h 1012306"/>
                <a:gd name="connsiteX2" fmla="*/ 895889 w 2428159"/>
                <a:gd name="connsiteY2" fmla="*/ 464669 h 1012306"/>
                <a:gd name="connsiteX3" fmla="*/ 1047136 w 2428159"/>
                <a:gd name="connsiteY3" fmla="*/ 0 h 1012306"/>
                <a:gd name="connsiteX4" fmla="*/ 2428159 w 2428159"/>
                <a:gd name="connsiteY4" fmla="*/ 1012306 h 1012306"/>
                <a:gd name="connsiteX5" fmla="*/ 719898 w 2428159"/>
                <a:gd name="connsiteY5" fmla="*/ 1005353 h 1012306"/>
                <a:gd name="connsiteX6" fmla="*/ 240468 w 2428159"/>
                <a:gd name="connsiteY6" fmla="*/ 1003402 h 1012306"/>
                <a:gd name="connsiteX7" fmla="*/ 148252 w 2428159"/>
                <a:gd name="connsiteY7" fmla="*/ 1003026 h 1012306"/>
                <a:gd name="connsiteX8" fmla="*/ 0 w 2428159"/>
                <a:gd name="connsiteY8" fmla="*/ 546370 h 1012306"/>
                <a:gd name="connsiteX0" fmla="*/ 0 w 2428159"/>
                <a:gd name="connsiteY0" fmla="*/ 546370 h 1012306"/>
                <a:gd name="connsiteX1" fmla="*/ 1012972 w 2428159"/>
                <a:gd name="connsiteY1" fmla="*/ 550493 h 1012306"/>
                <a:gd name="connsiteX2" fmla="*/ 895889 w 2428159"/>
                <a:gd name="connsiteY2" fmla="*/ 464669 h 1012306"/>
                <a:gd name="connsiteX3" fmla="*/ 1047136 w 2428159"/>
                <a:gd name="connsiteY3" fmla="*/ 0 h 1012306"/>
                <a:gd name="connsiteX4" fmla="*/ 2428159 w 2428159"/>
                <a:gd name="connsiteY4" fmla="*/ 1012306 h 1012306"/>
                <a:gd name="connsiteX5" fmla="*/ 719898 w 2428159"/>
                <a:gd name="connsiteY5" fmla="*/ 1005353 h 1012306"/>
                <a:gd name="connsiteX6" fmla="*/ 148252 w 2428159"/>
                <a:gd name="connsiteY6" fmla="*/ 1003026 h 1012306"/>
                <a:gd name="connsiteX7" fmla="*/ 0 w 2428159"/>
                <a:gd name="connsiteY7" fmla="*/ 546370 h 1012306"/>
                <a:gd name="connsiteX0" fmla="*/ 0 w 2428159"/>
                <a:gd name="connsiteY0" fmla="*/ 546370 h 1012306"/>
                <a:gd name="connsiteX1" fmla="*/ 1012972 w 2428159"/>
                <a:gd name="connsiteY1" fmla="*/ 550493 h 1012306"/>
                <a:gd name="connsiteX2" fmla="*/ 895889 w 2428159"/>
                <a:gd name="connsiteY2" fmla="*/ 464669 h 1012306"/>
                <a:gd name="connsiteX3" fmla="*/ 1047136 w 2428159"/>
                <a:gd name="connsiteY3" fmla="*/ 0 h 1012306"/>
                <a:gd name="connsiteX4" fmla="*/ 2428159 w 2428159"/>
                <a:gd name="connsiteY4" fmla="*/ 1012306 h 1012306"/>
                <a:gd name="connsiteX5" fmla="*/ 148252 w 2428159"/>
                <a:gd name="connsiteY5" fmla="*/ 1003026 h 1012306"/>
                <a:gd name="connsiteX6" fmla="*/ 0 w 2428159"/>
                <a:gd name="connsiteY6" fmla="*/ 546370 h 101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8159" h="1012306">
                  <a:moveTo>
                    <a:pt x="0" y="546370"/>
                  </a:moveTo>
                  <a:lnTo>
                    <a:pt x="1012972" y="550493"/>
                  </a:lnTo>
                  <a:lnTo>
                    <a:pt x="895889" y="464669"/>
                  </a:lnTo>
                  <a:lnTo>
                    <a:pt x="1047136" y="0"/>
                  </a:lnTo>
                  <a:lnTo>
                    <a:pt x="2428159" y="1012306"/>
                  </a:lnTo>
                  <a:lnTo>
                    <a:pt x="148252" y="1003026"/>
                  </a:lnTo>
                  <a:lnTo>
                    <a:pt x="0" y="54637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F60DA722-014A-2EC8-7043-C3860B7C26E5}"/>
                </a:ext>
              </a:extLst>
            </p:cNvPr>
            <p:cNvSpPr/>
            <p:nvPr/>
          </p:nvSpPr>
          <p:spPr bwMode="auto">
            <a:xfrm>
              <a:off x="3370351" y="4320004"/>
              <a:ext cx="2443272" cy="1014984"/>
            </a:xfrm>
            <a:custGeom>
              <a:avLst/>
              <a:gdLst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1663242 w 2443272"/>
                <a:gd name="connsiteY2" fmla="*/ 174677 h 1014984"/>
                <a:gd name="connsiteX3" fmla="*/ 1663244 w 2443272"/>
                <a:gd name="connsiteY3" fmla="*/ 174677 h 1014984"/>
                <a:gd name="connsiteX4" fmla="*/ 1719574 w 2443272"/>
                <a:gd name="connsiteY4" fmla="*/ 1 h 1014984"/>
                <a:gd name="connsiteX5" fmla="*/ 2210673 w 2443272"/>
                <a:gd name="connsiteY5" fmla="*/ 1 h 1014984"/>
                <a:gd name="connsiteX6" fmla="*/ 2289218 w 2443272"/>
                <a:gd name="connsiteY6" fmla="*/ 1 h 1014984"/>
                <a:gd name="connsiteX7" fmla="*/ 2443272 w 2443272"/>
                <a:gd name="connsiteY7" fmla="*/ 477002 h 1014984"/>
                <a:gd name="connsiteX8" fmla="*/ 2056847 w 2443272"/>
                <a:gd name="connsiteY8" fmla="*/ 477002 h 1014984"/>
                <a:gd name="connsiteX9" fmla="*/ 1565748 w 2443272"/>
                <a:gd name="connsiteY9" fmla="*/ 477002 h 1014984"/>
                <a:gd name="connsiteX10" fmla="*/ 1586884 w 2443272"/>
                <a:gd name="connsiteY10" fmla="*/ 411462 h 1014984"/>
                <a:gd name="connsiteX11" fmla="*/ 1586883 w 2443272"/>
                <a:gd name="connsiteY11" fmla="*/ 411462 h 1014984"/>
                <a:gd name="connsiteX12" fmla="*/ 1565747 w 2443272"/>
                <a:gd name="connsiteY12" fmla="*/ 477001 h 1014984"/>
                <a:gd name="connsiteX13" fmla="*/ 1428455 w 2443272"/>
                <a:gd name="connsiteY13" fmla="*/ 477001 h 1014984"/>
                <a:gd name="connsiteX14" fmla="*/ 1539614 w 2443272"/>
                <a:gd name="connsiteY14" fmla="*/ 558038 h 1014984"/>
                <a:gd name="connsiteX15" fmla="*/ 1392255 w 2443272"/>
                <a:gd name="connsiteY15" fmla="*/ 1014984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1663242 w 2443272"/>
                <a:gd name="connsiteY2" fmla="*/ 174677 h 1014984"/>
                <a:gd name="connsiteX3" fmla="*/ 1719574 w 2443272"/>
                <a:gd name="connsiteY3" fmla="*/ 1 h 1014984"/>
                <a:gd name="connsiteX4" fmla="*/ 2210673 w 2443272"/>
                <a:gd name="connsiteY4" fmla="*/ 1 h 1014984"/>
                <a:gd name="connsiteX5" fmla="*/ 2289218 w 2443272"/>
                <a:gd name="connsiteY5" fmla="*/ 1 h 1014984"/>
                <a:gd name="connsiteX6" fmla="*/ 2443272 w 2443272"/>
                <a:gd name="connsiteY6" fmla="*/ 477002 h 1014984"/>
                <a:gd name="connsiteX7" fmla="*/ 2056847 w 2443272"/>
                <a:gd name="connsiteY7" fmla="*/ 477002 h 1014984"/>
                <a:gd name="connsiteX8" fmla="*/ 1565748 w 2443272"/>
                <a:gd name="connsiteY8" fmla="*/ 477002 h 1014984"/>
                <a:gd name="connsiteX9" fmla="*/ 1586884 w 2443272"/>
                <a:gd name="connsiteY9" fmla="*/ 411462 h 1014984"/>
                <a:gd name="connsiteX10" fmla="*/ 1586883 w 2443272"/>
                <a:gd name="connsiteY10" fmla="*/ 411462 h 1014984"/>
                <a:gd name="connsiteX11" fmla="*/ 1565747 w 2443272"/>
                <a:gd name="connsiteY11" fmla="*/ 477001 h 1014984"/>
                <a:gd name="connsiteX12" fmla="*/ 1428455 w 2443272"/>
                <a:gd name="connsiteY12" fmla="*/ 477001 h 1014984"/>
                <a:gd name="connsiteX13" fmla="*/ 1539614 w 2443272"/>
                <a:gd name="connsiteY13" fmla="*/ 558038 h 1014984"/>
                <a:gd name="connsiteX14" fmla="*/ 1392255 w 2443272"/>
                <a:gd name="connsiteY14" fmla="*/ 1014984 h 1014984"/>
                <a:gd name="connsiteX15" fmla="*/ 0 w 2443272"/>
                <a:gd name="connsiteY15" fmla="*/ 0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1719574 w 2443272"/>
                <a:gd name="connsiteY2" fmla="*/ 1 h 1014984"/>
                <a:gd name="connsiteX3" fmla="*/ 2210673 w 2443272"/>
                <a:gd name="connsiteY3" fmla="*/ 1 h 1014984"/>
                <a:gd name="connsiteX4" fmla="*/ 2289218 w 2443272"/>
                <a:gd name="connsiteY4" fmla="*/ 1 h 1014984"/>
                <a:gd name="connsiteX5" fmla="*/ 2443272 w 2443272"/>
                <a:gd name="connsiteY5" fmla="*/ 477002 h 1014984"/>
                <a:gd name="connsiteX6" fmla="*/ 2056847 w 2443272"/>
                <a:gd name="connsiteY6" fmla="*/ 477002 h 1014984"/>
                <a:gd name="connsiteX7" fmla="*/ 1565748 w 2443272"/>
                <a:gd name="connsiteY7" fmla="*/ 477002 h 1014984"/>
                <a:gd name="connsiteX8" fmla="*/ 1586884 w 2443272"/>
                <a:gd name="connsiteY8" fmla="*/ 411462 h 1014984"/>
                <a:gd name="connsiteX9" fmla="*/ 1586883 w 2443272"/>
                <a:gd name="connsiteY9" fmla="*/ 411462 h 1014984"/>
                <a:gd name="connsiteX10" fmla="*/ 1565747 w 2443272"/>
                <a:gd name="connsiteY10" fmla="*/ 477001 h 1014984"/>
                <a:gd name="connsiteX11" fmla="*/ 1428455 w 2443272"/>
                <a:gd name="connsiteY11" fmla="*/ 477001 h 1014984"/>
                <a:gd name="connsiteX12" fmla="*/ 1539614 w 2443272"/>
                <a:gd name="connsiteY12" fmla="*/ 558038 h 1014984"/>
                <a:gd name="connsiteX13" fmla="*/ 1392255 w 2443272"/>
                <a:gd name="connsiteY13" fmla="*/ 1014984 h 1014984"/>
                <a:gd name="connsiteX14" fmla="*/ 0 w 2443272"/>
                <a:gd name="connsiteY14" fmla="*/ 0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2210673 w 2443272"/>
                <a:gd name="connsiteY2" fmla="*/ 1 h 1014984"/>
                <a:gd name="connsiteX3" fmla="*/ 2289218 w 2443272"/>
                <a:gd name="connsiteY3" fmla="*/ 1 h 1014984"/>
                <a:gd name="connsiteX4" fmla="*/ 2443272 w 2443272"/>
                <a:gd name="connsiteY4" fmla="*/ 477002 h 1014984"/>
                <a:gd name="connsiteX5" fmla="*/ 2056847 w 2443272"/>
                <a:gd name="connsiteY5" fmla="*/ 477002 h 1014984"/>
                <a:gd name="connsiteX6" fmla="*/ 1565748 w 2443272"/>
                <a:gd name="connsiteY6" fmla="*/ 477002 h 1014984"/>
                <a:gd name="connsiteX7" fmla="*/ 1586884 w 2443272"/>
                <a:gd name="connsiteY7" fmla="*/ 411462 h 1014984"/>
                <a:gd name="connsiteX8" fmla="*/ 1586883 w 2443272"/>
                <a:gd name="connsiteY8" fmla="*/ 411462 h 1014984"/>
                <a:gd name="connsiteX9" fmla="*/ 1565747 w 2443272"/>
                <a:gd name="connsiteY9" fmla="*/ 477001 h 1014984"/>
                <a:gd name="connsiteX10" fmla="*/ 1428455 w 2443272"/>
                <a:gd name="connsiteY10" fmla="*/ 477001 h 1014984"/>
                <a:gd name="connsiteX11" fmla="*/ 1539614 w 2443272"/>
                <a:gd name="connsiteY11" fmla="*/ 558038 h 1014984"/>
                <a:gd name="connsiteX12" fmla="*/ 1392255 w 2443272"/>
                <a:gd name="connsiteY12" fmla="*/ 1014984 h 1014984"/>
                <a:gd name="connsiteX13" fmla="*/ 0 w 2443272"/>
                <a:gd name="connsiteY13" fmla="*/ 0 h 1014984"/>
                <a:gd name="connsiteX0" fmla="*/ 0 w 2443272"/>
                <a:gd name="connsiteY0" fmla="*/ 0 h 1014984"/>
                <a:gd name="connsiteX1" fmla="*/ 1719573 w 2443272"/>
                <a:gd name="connsiteY1" fmla="*/ 0 h 1014984"/>
                <a:gd name="connsiteX2" fmla="*/ 2289218 w 2443272"/>
                <a:gd name="connsiteY2" fmla="*/ 1 h 1014984"/>
                <a:gd name="connsiteX3" fmla="*/ 2443272 w 2443272"/>
                <a:gd name="connsiteY3" fmla="*/ 477002 h 1014984"/>
                <a:gd name="connsiteX4" fmla="*/ 2056847 w 2443272"/>
                <a:gd name="connsiteY4" fmla="*/ 477002 h 1014984"/>
                <a:gd name="connsiteX5" fmla="*/ 1565748 w 2443272"/>
                <a:gd name="connsiteY5" fmla="*/ 477002 h 1014984"/>
                <a:gd name="connsiteX6" fmla="*/ 1586884 w 2443272"/>
                <a:gd name="connsiteY6" fmla="*/ 411462 h 1014984"/>
                <a:gd name="connsiteX7" fmla="*/ 1586883 w 2443272"/>
                <a:gd name="connsiteY7" fmla="*/ 411462 h 1014984"/>
                <a:gd name="connsiteX8" fmla="*/ 1565747 w 2443272"/>
                <a:gd name="connsiteY8" fmla="*/ 477001 h 1014984"/>
                <a:gd name="connsiteX9" fmla="*/ 1428455 w 2443272"/>
                <a:gd name="connsiteY9" fmla="*/ 477001 h 1014984"/>
                <a:gd name="connsiteX10" fmla="*/ 1539614 w 2443272"/>
                <a:gd name="connsiteY10" fmla="*/ 558038 h 1014984"/>
                <a:gd name="connsiteX11" fmla="*/ 1392255 w 2443272"/>
                <a:gd name="connsiteY11" fmla="*/ 1014984 h 1014984"/>
                <a:gd name="connsiteX12" fmla="*/ 0 w 2443272"/>
                <a:gd name="connsiteY12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2056847 w 2443272"/>
                <a:gd name="connsiteY3" fmla="*/ 477002 h 1014984"/>
                <a:gd name="connsiteX4" fmla="*/ 1565748 w 2443272"/>
                <a:gd name="connsiteY4" fmla="*/ 477002 h 1014984"/>
                <a:gd name="connsiteX5" fmla="*/ 1586884 w 2443272"/>
                <a:gd name="connsiteY5" fmla="*/ 411462 h 1014984"/>
                <a:gd name="connsiteX6" fmla="*/ 1586883 w 2443272"/>
                <a:gd name="connsiteY6" fmla="*/ 411462 h 1014984"/>
                <a:gd name="connsiteX7" fmla="*/ 1565747 w 2443272"/>
                <a:gd name="connsiteY7" fmla="*/ 477001 h 1014984"/>
                <a:gd name="connsiteX8" fmla="*/ 1428455 w 2443272"/>
                <a:gd name="connsiteY8" fmla="*/ 477001 h 1014984"/>
                <a:gd name="connsiteX9" fmla="*/ 1539614 w 2443272"/>
                <a:gd name="connsiteY9" fmla="*/ 558038 h 1014984"/>
                <a:gd name="connsiteX10" fmla="*/ 1392255 w 2443272"/>
                <a:gd name="connsiteY10" fmla="*/ 1014984 h 1014984"/>
                <a:gd name="connsiteX11" fmla="*/ 0 w 2443272"/>
                <a:gd name="connsiteY11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586884 w 2443272"/>
                <a:gd name="connsiteY4" fmla="*/ 411462 h 1014984"/>
                <a:gd name="connsiteX5" fmla="*/ 1586883 w 2443272"/>
                <a:gd name="connsiteY5" fmla="*/ 411462 h 1014984"/>
                <a:gd name="connsiteX6" fmla="*/ 1565747 w 2443272"/>
                <a:gd name="connsiteY6" fmla="*/ 477001 h 1014984"/>
                <a:gd name="connsiteX7" fmla="*/ 1428455 w 2443272"/>
                <a:gd name="connsiteY7" fmla="*/ 477001 h 1014984"/>
                <a:gd name="connsiteX8" fmla="*/ 1539614 w 2443272"/>
                <a:gd name="connsiteY8" fmla="*/ 558038 h 1014984"/>
                <a:gd name="connsiteX9" fmla="*/ 1392255 w 2443272"/>
                <a:gd name="connsiteY9" fmla="*/ 1014984 h 1014984"/>
                <a:gd name="connsiteX10" fmla="*/ 0 w 2443272"/>
                <a:gd name="connsiteY10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586884 w 2443272"/>
                <a:gd name="connsiteY4" fmla="*/ 411462 h 1014984"/>
                <a:gd name="connsiteX5" fmla="*/ 1565747 w 2443272"/>
                <a:gd name="connsiteY5" fmla="*/ 477001 h 1014984"/>
                <a:gd name="connsiteX6" fmla="*/ 1428455 w 2443272"/>
                <a:gd name="connsiteY6" fmla="*/ 477001 h 1014984"/>
                <a:gd name="connsiteX7" fmla="*/ 1539614 w 2443272"/>
                <a:gd name="connsiteY7" fmla="*/ 558038 h 1014984"/>
                <a:gd name="connsiteX8" fmla="*/ 1392255 w 2443272"/>
                <a:gd name="connsiteY8" fmla="*/ 1014984 h 1014984"/>
                <a:gd name="connsiteX9" fmla="*/ 0 w 2443272"/>
                <a:gd name="connsiteY9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565747 w 2443272"/>
                <a:gd name="connsiteY4" fmla="*/ 477001 h 1014984"/>
                <a:gd name="connsiteX5" fmla="*/ 1428455 w 2443272"/>
                <a:gd name="connsiteY5" fmla="*/ 477001 h 1014984"/>
                <a:gd name="connsiteX6" fmla="*/ 1539614 w 2443272"/>
                <a:gd name="connsiteY6" fmla="*/ 558038 h 1014984"/>
                <a:gd name="connsiteX7" fmla="*/ 1392255 w 2443272"/>
                <a:gd name="connsiteY7" fmla="*/ 1014984 h 1014984"/>
                <a:gd name="connsiteX8" fmla="*/ 0 w 2443272"/>
                <a:gd name="connsiteY8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565748 w 2443272"/>
                <a:gd name="connsiteY3" fmla="*/ 477002 h 1014984"/>
                <a:gd name="connsiteX4" fmla="*/ 1428455 w 2443272"/>
                <a:gd name="connsiteY4" fmla="*/ 477001 h 1014984"/>
                <a:gd name="connsiteX5" fmla="*/ 1539614 w 2443272"/>
                <a:gd name="connsiteY5" fmla="*/ 558038 h 1014984"/>
                <a:gd name="connsiteX6" fmla="*/ 1392255 w 2443272"/>
                <a:gd name="connsiteY6" fmla="*/ 1014984 h 1014984"/>
                <a:gd name="connsiteX7" fmla="*/ 0 w 2443272"/>
                <a:gd name="connsiteY7" fmla="*/ 0 h 1014984"/>
                <a:gd name="connsiteX0" fmla="*/ 0 w 2443272"/>
                <a:gd name="connsiteY0" fmla="*/ 0 h 1014984"/>
                <a:gd name="connsiteX1" fmla="*/ 2289218 w 2443272"/>
                <a:gd name="connsiteY1" fmla="*/ 1 h 1014984"/>
                <a:gd name="connsiteX2" fmla="*/ 2443272 w 2443272"/>
                <a:gd name="connsiteY2" fmla="*/ 477002 h 1014984"/>
                <a:gd name="connsiteX3" fmla="*/ 1428455 w 2443272"/>
                <a:gd name="connsiteY3" fmla="*/ 477001 h 1014984"/>
                <a:gd name="connsiteX4" fmla="*/ 1539614 w 2443272"/>
                <a:gd name="connsiteY4" fmla="*/ 558038 h 1014984"/>
                <a:gd name="connsiteX5" fmla="*/ 1392255 w 2443272"/>
                <a:gd name="connsiteY5" fmla="*/ 1014984 h 1014984"/>
                <a:gd name="connsiteX6" fmla="*/ 0 w 2443272"/>
                <a:gd name="connsiteY6" fmla="*/ 0 h 1014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3272" h="1014984">
                  <a:moveTo>
                    <a:pt x="0" y="0"/>
                  </a:moveTo>
                  <a:lnTo>
                    <a:pt x="2289218" y="1"/>
                  </a:lnTo>
                  <a:lnTo>
                    <a:pt x="2443272" y="477002"/>
                  </a:lnTo>
                  <a:lnTo>
                    <a:pt x="1428455" y="477001"/>
                  </a:lnTo>
                  <a:lnTo>
                    <a:pt x="1539614" y="558038"/>
                  </a:lnTo>
                  <a:lnTo>
                    <a:pt x="1392255" y="1014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97365F7C-8007-A4AF-951E-4B4905B50C4B}"/>
                </a:ext>
              </a:extLst>
            </p:cNvPr>
            <p:cNvSpPr/>
            <p:nvPr/>
          </p:nvSpPr>
          <p:spPr bwMode="auto">
            <a:xfrm rot="4586200">
              <a:off x="4312950" y="3441549"/>
              <a:ext cx="2492139" cy="1072527"/>
            </a:xfrm>
            <a:custGeom>
              <a:avLst/>
              <a:gdLst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639315 w 2492139"/>
                <a:gd name="connsiteY10" fmla="*/ 365340 h 1072527"/>
                <a:gd name="connsiteX11" fmla="*/ 1639314 w 2492139"/>
                <a:gd name="connsiteY11" fmla="*/ 365340 h 1072527"/>
                <a:gd name="connsiteX12" fmla="*/ 1602300 w 2492139"/>
                <a:gd name="connsiteY12" fmla="*/ 518769 h 1072527"/>
                <a:gd name="connsiteX13" fmla="*/ 1474785 w 2492139"/>
                <a:gd name="connsiteY13" fmla="*/ 528436 h 1072527"/>
                <a:gd name="connsiteX14" fmla="*/ 1583879 w 2492139"/>
                <a:gd name="connsiteY14" fmla="*/ 595124 h 1072527"/>
                <a:gd name="connsiteX15" fmla="*/ 1468707 w 2492139"/>
                <a:gd name="connsiteY15" fmla="*/ 1072527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639315 w 2492139"/>
                <a:gd name="connsiteY10" fmla="*/ 365340 h 1072527"/>
                <a:gd name="connsiteX11" fmla="*/ 1602300 w 2492139"/>
                <a:gd name="connsiteY11" fmla="*/ 518769 h 1072527"/>
                <a:gd name="connsiteX12" fmla="*/ 1474785 w 2492139"/>
                <a:gd name="connsiteY12" fmla="*/ 528436 h 1072527"/>
                <a:gd name="connsiteX13" fmla="*/ 1583879 w 2492139"/>
                <a:gd name="connsiteY13" fmla="*/ 595124 h 1072527"/>
                <a:gd name="connsiteX14" fmla="*/ 1468707 w 2492139"/>
                <a:gd name="connsiteY14" fmla="*/ 1072527 h 1072527"/>
                <a:gd name="connsiteX15" fmla="*/ 0 w 2492139"/>
                <a:gd name="connsiteY15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602300 w 2492139"/>
                <a:gd name="connsiteY10" fmla="*/ 518769 h 1072527"/>
                <a:gd name="connsiteX11" fmla="*/ 1474785 w 2492139"/>
                <a:gd name="connsiteY11" fmla="*/ 528436 h 1072527"/>
                <a:gd name="connsiteX12" fmla="*/ 1583879 w 2492139"/>
                <a:gd name="connsiteY12" fmla="*/ 595124 h 1072527"/>
                <a:gd name="connsiteX13" fmla="*/ 1468707 w 2492139"/>
                <a:gd name="connsiteY13" fmla="*/ 1072527 h 1072527"/>
                <a:gd name="connsiteX14" fmla="*/ 0 w 2492139"/>
                <a:gd name="connsiteY14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602301 w 2492139"/>
                <a:gd name="connsiteY9" fmla="*/ 518770 h 1072527"/>
                <a:gd name="connsiteX10" fmla="*/ 1474785 w 2492139"/>
                <a:gd name="connsiteY10" fmla="*/ 528436 h 1072527"/>
                <a:gd name="connsiteX11" fmla="*/ 1583879 w 2492139"/>
                <a:gd name="connsiteY11" fmla="*/ 595124 h 1072527"/>
                <a:gd name="connsiteX12" fmla="*/ 1468707 w 2492139"/>
                <a:gd name="connsiteY12" fmla="*/ 1072527 h 1072527"/>
                <a:gd name="connsiteX13" fmla="*/ 0 w 2492139"/>
                <a:gd name="connsiteY13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673038 w 2492139"/>
                <a:gd name="connsiteY3" fmla="*/ 225555 h 1072527"/>
                <a:gd name="connsiteX4" fmla="*/ 1716698 w 2492139"/>
                <a:gd name="connsiteY4" fmla="*/ 44581 h 1072527"/>
                <a:gd name="connsiteX5" fmla="*/ 2216525 w 2492139"/>
                <a:gd name="connsiteY5" fmla="*/ 6689 h 1072527"/>
                <a:gd name="connsiteX6" fmla="*/ 2304763 w 2492139"/>
                <a:gd name="connsiteY6" fmla="*/ 0 h 1072527"/>
                <a:gd name="connsiteX7" fmla="*/ 2492139 w 2492139"/>
                <a:gd name="connsiteY7" fmla="*/ 451312 h 1072527"/>
                <a:gd name="connsiteX8" fmla="*/ 2102128 w 2492139"/>
                <a:gd name="connsiteY8" fmla="*/ 480878 h 1072527"/>
                <a:gd name="connsiteX9" fmla="*/ 1474785 w 2492139"/>
                <a:gd name="connsiteY9" fmla="*/ 528436 h 1072527"/>
                <a:gd name="connsiteX10" fmla="*/ 1583879 w 2492139"/>
                <a:gd name="connsiteY10" fmla="*/ 595124 h 1072527"/>
                <a:gd name="connsiteX11" fmla="*/ 1468707 w 2492139"/>
                <a:gd name="connsiteY11" fmla="*/ 1072527 h 1072527"/>
                <a:gd name="connsiteX12" fmla="*/ 0 w 2492139"/>
                <a:gd name="connsiteY12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673037 w 2492139"/>
                <a:gd name="connsiteY2" fmla="*/ 225555 h 1072527"/>
                <a:gd name="connsiteX3" fmla="*/ 1716698 w 2492139"/>
                <a:gd name="connsiteY3" fmla="*/ 44581 h 1072527"/>
                <a:gd name="connsiteX4" fmla="*/ 2216525 w 2492139"/>
                <a:gd name="connsiteY4" fmla="*/ 6689 h 1072527"/>
                <a:gd name="connsiteX5" fmla="*/ 2304763 w 2492139"/>
                <a:gd name="connsiteY5" fmla="*/ 0 h 1072527"/>
                <a:gd name="connsiteX6" fmla="*/ 2492139 w 2492139"/>
                <a:gd name="connsiteY6" fmla="*/ 451312 h 1072527"/>
                <a:gd name="connsiteX7" fmla="*/ 2102128 w 2492139"/>
                <a:gd name="connsiteY7" fmla="*/ 480878 h 1072527"/>
                <a:gd name="connsiteX8" fmla="*/ 1474785 w 2492139"/>
                <a:gd name="connsiteY8" fmla="*/ 528436 h 1072527"/>
                <a:gd name="connsiteX9" fmla="*/ 1583879 w 2492139"/>
                <a:gd name="connsiteY9" fmla="*/ 595124 h 1072527"/>
                <a:gd name="connsiteX10" fmla="*/ 1468707 w 2492139"/>
                <a:gd name="connsiteY10" fmla="*/ 1072527 h 1072527"/>
                <a:gd name="connsiteX11" fmla="*/ 0 w 2492139"/>
                <a:gd name="connsiteY11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1716698 w 2492139"/>
                <a:gd name="connsiteY2" fmla="*/ 44581 h 1072527"/>
                <a:gd name="connsiteX3" fmla="*/ 2216525 w 2492139"/>
                <a:gd name="connsiteY3" fmla="*/ 6689 h 1072527"/>
                <a:gd name="connsiteX4" fmla="*/ 2304763 w 2492139"/>
                <a:gd name="connsiteY4" fmla="*/ 0 h 1072527"/>
                <a:gd name="connsiteX5" fmla="*/ 2492139 w 2492139"/>
                <a:gd name="connsiteY5" fmla="*/ 451312 h 1072527"/>
                <a:gd name="connsiteX6" fmla="*/ 2102128 w 2492139"/>
                <a:gd name="connsiteY6" fmla="*/ 480878 h 1072527"/>
                <a:gd name="connsiteX7" fmla="*/ 1474785 w 2492139"/>
                <a:gd name="connsiteY7" fmla="*/ 528436 h 1072527"/>
                <a:gd name="connsiteX8" fmla="*/ 1583879 w 2492139"/>
                <a:gd name="connsiteY8" fmla="*/ 595124 h 1072527"/>
                <a:gd name="connsiteX9" fmla="*/ 1468707 w 2492139"/>
                <a:gd name="connsiteY9" fmla="*/ 1072527 h 1072527"/>
                <a:gd name="connsiteX10" fmla="*/ 0 w 2492139"/>
                <a:gd name="connsiteY10" fmla="*/ 174720 h 1072527"/>
                <a:gd name="connsiteX0" fmla="*/ 0 w 2492139"/>
                <a:gd name="connsiteY0" fmla="*/ 174720 h 1072527"/>
                <a:gd name="connsiteX1" fmla="*/ 1716697 w 2492139"/>
                <a:gd name="connsiteY1" fmla="*/ 44580 h 1072527"/>
                <a:gd name="connsiteX2" fmla="*/ 2216525 w 2492139"/>
                <a:gd name="connsiteY2" fmla="*/ 6689 h 1072527"/>
                <a:gd name="connsiteX3" fmla="*/ 2304763 w 2492139"/>
                <a:gd name="connsiteY3" fmla="*/ 0 h 1072527"/>
                <a:gd name="connsiteX4" fmla="*/ 2492139 w 2492139"/>
                <a:gd name="connsiteY4" fmla="*/ 451312 h 1072527"/>
                <a:gd name="connsiteX5" fmla="*/ 2102128 w 2492139"/>
                <a:gd name="connsiteY5" fmla="*/ 480878 h 1072527"/>
                <a:gd name="connsiteX6" fmla="*/ 1474785 w 2492139"/>
                <a:gd name="connsiteY6" fmla="*/ 528436 h 1072527"/>
                <a:gd name="connsiteX7" fmla="*/ 1583879 w 2492139"/>
                <a:gd name="connsiteY7" fmla="*/ 595124 h 1072527"/>
                <a:gd name="connsiteX8" fmla="*/ 1468707 w 2492139"/>
                <a:gd name="connsiteY8" fmla="*/ 1072527 h 1072527"/>
                <a:gd name="connsiteX9" fmla="*/ 0 w 2492139"/>
                <a:gd name="connsiteY9" fmla="*/ 174720 h 1072527"/>
                <a:gd name="connsiteX0" fmla="*/ 0 w 2492139"/>
                <a:gd name="connsiteY0" fmla="*/ 174720 h 1072527"/>
                <a:gd name="connsiteX1" fmla="*/ 2216525 w 2492139"/>
                <a:gd name="connsiteY1" fmla="*/ 6689 h 1072527"/>
                <a:gd name="connsiteX2" fmla="*/ 2304763 w 2492139"/>
                <a:gd name="connsiteY2" fmla="*/ 0 h 1072527"/>
                <a:gd name="connsiteX3" fmla="*/ 2492139 w 2492139"/>
                <a:gd name="connsiteY3" fmla="*/ 451312 h 1072527"/>
                <a:gd name="connsiteX4" fmla="*/ 2102128 w 2492139"/>
                <a:gd name="connsiteY4" fmla="*/ 480878 h 1072527"/>
                <a:gd name="connsiteX5" fmla="*/ 1474785 w 2492139"/>
                <a:gd name="connsiteY5" fmla="*/ 528436 h 1072527"/>
                <a:gd name="connsiteX6" fmla="*/ 1583879 w 2492139"/>
                <a:gd name="connsiteY6" fmla="*/ 595124 h 1072527"/>
                <a:gd name="connsiteX7" fmla="*/ 1468707 w 2492139"/>
                <a:gd name="connsiteY7" fmla="*/ 1072527 h 1072527"/>
                <a:gd name="connsiteX8" fmla="*/ 0 w 2492139"/>
                <a:gd name="connsiteY8" fmla="*/ 174720 h 1072527"/>
                <a:gd name="connsiteX0" fmla="*/ 0 w 2492139"/>
                <a:gd name="connsiteY0" fmla="*/ 174720 h 1072527"/>
                <a:gd name="connsiteX1" fmla="*/ 2216525 w 2492139"/>
                <a:gd name="connsiteY1" fmla="*/ 6689 h 1072527"/>
                <a:gd name="connsiteX2" fmla="*/ 2304763 w 2492139"/>
                <a:gd name="connsiteY2" fmla="*/ 0 h 1072527"/>
                <a:gd name="connsiteX3" fmla="*/ 2492139 w 2492139"/>
                <a:gd name="connsiteY3" fmla="*/ 451312 h 1072527"/>
                <a:gd name="connsiteX4" fmla="*/ 1474785 w 2492139"/>
                <a:gd name="connsiteY4" fmla="*/ 528436 h 1072527"/>
                <a:gd name="connsiteX5" fmla="*/ 1583879 w 2492139"/>
                <a:gd name="connsiteY5" fmla="*/ 595124 h 1072527"/>
                <a:gd name="connsiteX6" fmla="*/ 1468707 w 2492139"/>
                <a:gd name="connsiteY6" fmla="*/ 1072527 h 1072527"/>
                <a:gd name="connsiteX7" fmla="*/ 0 w 2492139"/>
                <a:gd name="connsiteY7" fmla="*/ 174720 h 1072527"/>
                <a:gd name="connsiteX0" fmla="*/ 0 w 2492139"/>
                <a:gd name="connsiteY0" fmla="*/ 174720 h 1072527"/>
                <a:gd name="connsiteX1" fmla="*/ 2304763 w 2492139"/>
                <a:gd name="connsiteY1" fmla="*/ 0 h 1072527"/>
                <a:gd name="connsiteX2" fmla="*/ 2492139 w 2492139"/>
                <a:gd name="connsiteY2" fmla="*/ 451312 h 1072527"/>
                <a:gd name="connsiteX3" fmla="*/ 1474785 w 2492139"/>
                <a:gd name="connsiteY3" fmla="*/ 528436 h 1072527"/>
                <a:gd name="connsiteX4" fmla="*/ 1583879 w 2492139"/>
                <a:gd name="connsiteY4" fmla="*/ 595124 h 1072527"/>
                <a:gd name="connsiteX5" fmla="*/ 1468707 w 2492139"/>
                <a:gd name="connsiteY5" fmla="*/ 1072527 h 1072527"/>
                <a:gd name="connsiteX6" fmla="*/ 0 w 2492139"/>
                <a:gd name="connsiteY6" fmla="*/ 17472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2139" h="1072527">
                  <a:moveTo>
                    <a:pt x="0" y="174720"/>
                  </a:moveTo>
                  <a:lnTo>
                    <a:pt x="2304763" y="0"/>
                  </a:lnTo>
                  <a:lnTo>
                    <a:pt x="2492139" y="451312"/>
                  </a:lnTo>
                  <a:lnTo>
                    <a:pt x="1474785" y="528436"/>
                  </a:lnTo>
                  <a:lnTo>
                    <a:pt x="1583879" y="595124"/>
                  </a:lnTo>
                  <a:lnTo>
                    <a:pt x="1468707" y="1072527"/>
                  </a:lnTo>
                  <a:lnTo>
                    <a:pt x="0" y="17472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42238BB0-371E-ACCE-920B-B4BCC4A46CD8}"/>
              </a:ext>
            </a:extLst>
          </p:cNvPr>
          <p:cNvGrpSpPr/>
          <p:nvPr/>
        </p:nvGrpSpPr>
        <p:grpSpPr>
          <a:xfrm>
            <a:off x="6743474" y="3729354"/>
            <a:ext cx="2377852" cy="2745905"/>
            <a:chOff x="7622696" y="2887803"/>
            <a:chExt cx="4566608" cy="5273444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589F74CC-F146-D987-EE0D-35E3D7EB3E73}"/>
                </a:ext>
              </a:extLst>
            </p:cNvPr>
            <p:cNvSpPr/>
            <p:nvPr/>
          </p:nvSpPr>
          <p:spPr bwMode="auto">
            <a:xfrm>
              <a:off x="9130705" y="2887803"/>
              <a:ext cx="1964066" cy="2635632"/>
            </a:xfrm>
            <a:custGeom>
              <a:avLst/>
              <a:gdLst>
                <a:gd name="connsiteX0" fmla="*/ 775294 w 1964066"/>
                <a:gd name="connsiteY0" fmla="*/ 0 h 2635632"/>
                <a:gd name="connsiteX1" fmla="*/ 1550588 w 1964066"/>
                <a:gd name="connsiteY1" fmla="*/ 1336714 h 2635632"/>
                <a:gd name="connsiteX2" fmla="*/ 1550589 w 1964066"/>
                <a:gd name="connsiteY2" fmla="*/ 1336714 h 2635632"/>
                <a:gd name="connsiteX3" fmla="*/ 1865060 w 1964066"/>
                <a:gd name="connsiteY3" fmla="*/ 1878904 h 2635632"/>
                <a:gd name="connsiteX4" fmla="*/ 1865059 w 1964066"/>
                <a:gd name="connsiteY4" fmla="*/ 1878904 h 2635632"/>
                <a:gd name="connsiteX5" fmla="*/ 1964066 w 1964066"/>
                <a:gd name="connsiteY5" fmla="*/ 2049607 h 2635632"/>
                <a:gd name="connsiteX6" fmla="*/ 1624172 w 1964066"/>
                <a:gd name="connsiteY6" fmla="*/ 2635632 h 2635632"/>
                <a:gd name="connsiteX7" fmla="*/ 1185270 w 1964066"/>
                <a:gd name="connsiteY7" fmla="*/ 1878904 h 2635632"/>
                <a:gd name="connsiteX8" fmla="*/ 1185271 w 1964066"/>
                <a:gd name="connsiteY8" fmla="*/ 1878904 h 2635632"/>
                <a:gd name="connsiteX9" fmla="*/ 870801 w 1964066"/>
                <a:gd name="connsiteY9" fmla="*/ 1336714 h 2635632"/>
                <a:gd name="connsiteX10" fmla="*/ 870800 w 1964066"/>
                <a:gd name="connsiteY10" fmla="*/ 1336714 h 2635632"/>
                <a:gd name="connsiteX11" fmla="*/ 775294 w 1964066"/>
                <a:gd name="connsiteY11" fmla="*/ 1172049 h 2635632"/>
                <a:gd name="connsiteX12" fmla="*/ 679788 w 1964066"/>
                <a:gd name="connsiteY12" fmla="*/ 1336714 h 2635632"/>
                <a:gd name="connsiteX13" fmla="*/ 0 w 1964066"/>
                <a:gd name="connsiteY13" fmla="*/ 1336714 h 263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64066" h="2635632">
                  <a:moveTo>
                    <a:pt x="775294" y="0"/>
                  </a:moveTo>
                  <a:lnTo>
                    <a:pt x="1550588" y="1336714"/>
                  </a:lnTo>
                  <a:lnTo>
                    <a:pt x="1550589" y="1336714"/>
                  </a:lnTo>
                  <a:lnTo>
                    <a:pt x="1865060" y="1878904"/>
                  </a:lnTo>
                  <a:lnTo>
                    <a:pt x="1865059" y="1878904"/>
                  </a:lnTo>
                  <a:lnTo>
                    <a:pt x="1964066" y="2049607"/>
                  </a:lnTo>
                  <a:lnTo>
                    <a:pt x="1624172" y="2635632"/>
                  </a:lnTo>
                  <a:lnTo>
                    <a:pt x="1185270" y="1878904"/>
                  </a:lnTo>
                  <a:lnTo>
                    <a:pt x="1185271" y="1878904"/>
                  </a:lnTo>
                  <a:lnTo>
                    <a:pt x="870801" y="1336714"/>
                  </a:lnTo>
                  <a:lnTo>
                    <a:pt x="870800" y="1336714"/>
                  </a:lnTo>
                  <a:lnTo>
                    <a:pt x="775294" y="1172049"/>
                  </a:lnTo>
                  <a:lnTo>
                    <a:pt x="679788" y="1336714"/>
                  </a:lnTo>
                  <a:lnTo>
                    <a:pt x="0" y="133671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B7AB5687-ED0F-A71F-69D0-9D3669EEE4B3}"/>
                </a:ext>
              </a:extLst>
            </p:cNvPr>
            <p:cNvSpPr/>
            <p:nvPr/>
          </p:nvSpPr>
          <p:spPr bwMode="auto">
            <a:xfrm>
              <a:off x="7622696" y="4224517"/>
              <a:ext cx="2693280" cy="1300008"/>
            </a:xfrm>
            <a:custGeom>
              <a:avLst/>
              <a:gdLst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1332468 w 2693280"/>
                <a:gd name="connsiteY12" fmla="*/ 302659 h 1300008"/>
                <a:gd name="connsiteX13" fmla="*/ 1332467 w 2693280"/>
                <a:gd name="connsiteY13" fmla="*/ 302659 h 1300008"/>
                <a:gd name="connsiteX14" fmla="*/ 1193539 w 2693280"/>
                <a:gd name="connsiteY14" fmla="*/ 542190 h 1300008"/>
                <a:gd name="connsiteX15" fmla="*/ 995524 w 2693280"/>
                <a:gd name="connsiteY15" fmla="*/ 542190 h 1300008"/>
                <a:gd name="connsiteX16" fmla="*/ 1094532 w 2693280"/>
                <a:gd name="connsiteY16" fmla="*/ 712893 h 1300008"/>
                <a:gd name="connsiteX17" fmla="*/ 754005 w 2693280"/>
                <a:gd name="connsiteY17" fmla="*/ 1300008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1332468 w 2693280"/>
                <a:gd name="connsiteY12" fmla="*/ 302659 h 1300008"/>
                <a:gd name="connsiteX13" fmla="*/ 1193539 w 2693280"/>
                <a:gd name="connsiteY13" fmla="*/ 542190 h 1300008"/>
                <a:gd name="connsiteX14" fmla="*/ 995524 w 2693280"/>
                <a:gd name="connsiteY14" fmla="*/ 542190 h 1300008"/>
                <a:gd name="connsiteX15" fmla="*/ 1094532 w 2693280"/>
                <a:gd name="connsiteY15" fmla="*/ 712893 h 1300008"/>
                <a:gd name="connsiteX16" fmla="*/ 754005 w 2693280"/>
                <a:gd name="connsiteY16" fmla="*/ 1300008 h 1300008"/>
                <a:gd name="connsiteX17" fmla="*/ 0 w 2693280"/>
                <a:gd name="connsiteY17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1332468 w 2693280"/>
                <a:gd name="connsiteY12" fmla="*/ 302659 h 1300008"/>
                <a:gd name="connsiteX13" fmla="*/ 995524 w 2693280"/>
                <a:gd name="connsiteY13" fmla="*/ 542190 h 1300008"/>
                <a:gd name="connsiteX14" fmla="*/ 1094532 w 2693280"/>
                <a:gd name="connsiteY14" fmla="*/ 712893 h 1300008"/>
                <a:gd name="connsiteX15" fmla="*/ 754005 w 2693280"/>
                <a:gd name="connsiteY15" fmla="*/ 1300008 h 1300008"/>
                <a:gd name="connsiteX16" fmla="*/ 0 w 2693280"/>
                <a:gd name="connsiteY16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1193540 w 2693280"/>
                <a:gd name="connsiteY11" fmla="*/ 542190 h 1300008"/>
                <a:gd name="connsiteX12" fmla="*/ 995524 w 2693280"/>
                <a:gd name="connsiteY12" fmla="*/ 542190 h 1300008"/>
                <a:gd name="connsiteX13" fmla="*/ 1094532 w 2693280"/>
                <a:gd name="connsiteY13" fmla="*/ 712893 h 1300008"/>
                <a:gd name="connsiteX14" fmla="*/ 754005 w 2693280"/>
                <a:gd name="connsiteY14" fmla="*/ 1300008 h 1300008"/>
                <a:gd name="connsiteX15" fmla="*/ 0 w 2693280"/>
                <a:gd name="connsiteY15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1873328 w 2693280"/>
                <a:gd name="connsiteY10" fmla="*/ 542190 h 1300008"/>
                <a:gd name="connsiteX11" fmla="*/ 995524 w 2693280"/>
                <a:gd name="connsiteY11" fmla="*/ 542190 h 1300008"/>
                <a:gd name="connsiteX12" fmla="*/ 1094532 w 2693280"/>
                <a:gd name="connsiteY12" fmla="*/ 712893 h 1300008"/>
                <a:gd name="connsiteX13" fmla="*/ 754005 w 2693280"/>
                <a:gd name="connsiteY13" fmla="*/ 1300008 h 1300008"/>
                <a:gd name="connsiteX14" fmla="*/ 0 w 2693280"/>
                <a:gd name="connsiteY14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1873329 w 2693280"/>
                <a:gd name="connsiteY9" fmla="*/ 542190 h 1300008"/>
                <a:gd name="connsiteX10" fmla="*/ 995524 w 2693280"/>
                <a:gd name="connsiteY10" fmla="*/ 542190 h 1300008"/>
                <a:gd name="connsiteX11" fmla="*/ 1094532 w 2693280"/>
                <a:gd name="connsiteY11" fmla="*/ 712893 h 1300008"/>
                <a:gd name="connsiteX12" fmla="*/ 754005 w 2693280"/>
                <a:gd name="connsiteY12" fmla="*/ 1300008 h 1300008"/>
                <a:gd name="connsiteX13" fmla="*/ 0 w 2693280"/>
                <a:gd name="connsiteY13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423791 w 2693280"/>
                <a:gd name="connsiteY3" fmla="*/ 145207 h 1300008"/>
                <a:gd name="connsiteX4" fmla="*/ 1508011 w 2693280"/>
                <a:gd name="connsiteY4" fmla="*/ 0 h 1300008"/>
                <a:gd name="connsiteX5" fmla="*/ 2187798 w 2693280"/>
                <a:gd name="connsiteY5" fmla="*/ 0 h 1300008"/>
                <a:gd name="connsiteX6" fmla="*/ 2187799 w 2693280"/>
                <a:gd name="connsiteY6" fmla="*/ 0 h 1300008"/>
                <a:gd name="connsiteX7" fmla="*/ 2378810 w 2693280"/>
                <a:gd name="connsiteY7" fmla="*/ 0 h 1300008"/>
                <a:gd name="connsiteX8" fmla="*/ 2693280 w 2693280"/>
                <a:gd name="connsiteY8" fmla="*/ 542190 h 1300008"/>
                <a:gd name="connsiteX9" fmla="*/ 995524 w 2693280"/>
                <a:gd name="connsiteY9" fmla="*/ 542190 h 1300008"/>
                <a:gd name="connsiteX10" fmla="*/ 1094532 w 2693280"/>
                <a:gd name="connsiteY10" fmla="*/ 712893 h 1300008"/>
                <a:gd name="connsiteX11" fmla="*/ 754005 w 2693280"/>
                <a:gd name="connsiteY11" fmla="*/ 1300008 h 1300008"/>
                <a:gd name="connsiteX12" fmla="*/ 0 w 2693280"/>
                <a:gd name="connsiteY12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1508011 w 2693280"/>
                <a:gd name="connsiteY3" fmla="*/ 0 h 1300008"/>
                <a:gd name="connsiteX4" fmla="*/ 2187798 w 2693280"/>
                <a:gd name="connsiteY4" fmla="*/ 0 h 1300008"/>
                <a:gd name="connsiteX5" fmla="*/ 2187799 w 2693280"/>
                <a:gd name="connsiteY5" fmla="*/ 0 h 1300008"/>
                <a:gd name="connsiteX6" fmla="*/ 2378810 w 2693280"/>
                <a:gd name="connsiteY6" fmla="*/ 0 h 1300008"/>
                <a:gd name="connsiteX7" fmla="*/ 2693280 w 2693280"/>
                <a:gd name="connsiteY7" fmla="*/ 542190 h 1300008"/>
                <a:gd name="connsiteX8" fmla="*/ 995524 w 2693280"/>
                <a:gd name="connsiteY8" fmla="*/ 542190 h 1300008"/>
                <a:gd name="connsiteX9" fmla="*/ 1094532 w 2693280"/>
                <a:gd name="connsiteY9" fmla="*/ 712893 h 1300008"/>
                <a:gd name="connsiteX10" fmla="*/ 754005 w 2693280"/>
                <a:gd name="connsiteY10" fmla="*/ 1300008 h 1300008"/>
                <a:gd name="connsiteX11" fmla="*/ 0 w 2693280"/>
                <a:gd name="connsiteY11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1423790 w 2693280"/>
                <a:gd name="connsiteY2" fmla="*/ 145207 h 1300008"/>
                <a:gd name="connsiteX3" fmla="*/ 2187798 w 2693280"/>
                <a:gd name="connsiteY3" fmla="*/ 0 h 1300008"/>
                <a:gd name="connsiteX4" fmla="*/ 2187799 w 2693280"/>
                <a:gd name="connsiteY4" fmla="*/ 0 h 1300008"/>
                <a:gd name="connsiteX5" fmla="*/ 2378810 w 2693280"/>
                <a:gd name="connsiteY5" fmla="*/ 0 h 1300008"/>
                <a:gd name="connsiteX6" fmla="*/ 2693280 w 2693280"/>
                <a:gd name="connsiteY6" fmla="*/ 542190 h 1300008"/>
                <a:gd name="connsiteX7" fmla="*/ 995524 w 2693280"/>
                <a:gd name="connsiteY7" fmla="*/ 542190 h 1300008"/>
                <a:gd name="connsiteX8" fmla="*/ 1094532 w 2693280"/>
                <a:gd name="connsiteY8" fmla="*/ 712893 h 1300008"/>
                <a:gd name="connsiteX9" fmla="*/ 754005 w 2693280"/>
                <a:gd name="connsiteY9" fmla="*/ 1300008 h 1300008"/>
                <a:gd name="connsiteX10" fmla="*/ 0 w 2693280"/>
                <a:gd name="connsiteY10" fmla="*/ 0 h 1300008"/>
                <a:gd name="connsiteX0" fmla="*/ 0 w 2693280"/>
                <a:gd name="connsiteY0" fmla="*/ 0 h 1300008"/>
                <a:gd name="connsiteX1" fmla="*/ 1508010 w 2693280"/>
                <a:gd name="connsiteY1" fmla="*/ 0 h 1300008"/>
                <a:gd name="connsiteX2" fmla="*/ 2187798 w 2693280"/>
                <a:gd name="connsiteY2" fmla="*/ 0 h 1300008"/>
                <a:gd name="connsiteX3" fmla="*/ 2187799 w 2693280"/>
                <a:gd name="connsiteY3" fmla="*/ 0 h 1300008"/>
                <a:gd name="connsiteX4" fmla="*/ 2378810 w 2693280"/>
                <a:gd name="connsiteY4" fmla="*/ 0 h 1300008"/>
                <a:gd name="connsiteX5" fmla="*/ 2693280 w 2693280"/>
                <a:gd name="connsiteY5" fmla="*/ 542190 h 1300008"/>
                <a:gd name="connsiteX6" fmla="*/ 995524 w 2693280"/>
                <a:gd name="connsiteY6" fmla="*/ 542190 h 1300008"/>
                <a:gd name="connsiteX7" fmla="*/ 1094532 w 2693280"/>
                <a:gd name="connsiteY7" fmla="*/ 712893 h 1300008"/>
                <a:gd name="connsiteX8" fmla="*/ 754005 w 2693280"/>
                <a:gd name="connsiteY8" fmla="*/ 1300008 h 1300008"/>
                <a:gd name="connsiteX9" fmla="*/ 0 w 2693280"/>
                <a:gd name="connsiteY9" fmla="*/ 0 h 1300008"/>
                <a:gd name="connsiteX0" fmla="*/ 0 w 2693280"/>
                <a:gd name="connsiteY0" fmla="*/ 0 h 1300008"/>
                <a:gd name="connsiteX1" fmla="*/ 2187798 w 2693280"/>
                <a:gd name="connsiteY1" fmla="*/ 0 h 1300008"/>
                <a:gd name="connsiteX2" fmla="*/ 2187799 w 2693280"/>
                <a:gd name="connsiteY2" fmla="*/ 0 h 1300008"/>
                <a:gd name="connsiteX3" fmla="*/ 2378810 w 2693280"/>
                <a:gd name="connsiteY3" fmla="*/ 0 h 1300008"/>
                <a:gd name="connsiteX4" fmla="*/ 2693280 w 2693280"/>
                <a:gd name="connsiteY4" fmla="*/ 542190 h 1300008"/>
                <a:gd name="connsiteX5" fmla="*/ 995524 w 2693280"/>
                <a:gd name="connsiteY5" fmla="*/ 542190 h 1300008"/>
                <a:gd name="connsiteX6" fmla="*/ 1094532 w 2693280"/>
                <a:gd name="connsiteY6" fmla="*/ 712893 h 1300008"/>
                <a:gd name="connsiteX7" fmla="*/ 754005 w 2693280"/>
                <a:gd name="connsiteY7" fmla="*/ 1300008 h 1300008"/>
                <a:gd name="connsiteX8" fmla="*/ 0 w 2693280"/>
                <a:gd name="connsiteY8" fmla="*/ 0 h 1300008"/>
                <a:gd name="connsiteX0" fmla="*/ 0 w 2693280"/>
                <a:gd name="connsiteY0" fmla="*/ 0 h 1300008"/>
                <a:gd name="connsiteX1" fmla="*/ 2187798 w 2693280"/>
                <a:gd name="connsiteY1" fmla="*/ 0 h 1300008"/>
                <a:gd name="connsiteX2" fmla="*/ 2378810 w 2693280"/>
                <a:gd name="connsiteY2" fmla="*/ 0 h 1300008"/>
                <a:gd name="connsiteX3" fmla="*/ 2693280 w 2693280"/>
                <a:gd name="connsiteY3" fmla="*/ 542190 h 1300008"/>
                <a:gd name="connsiteX4" fmla="*/ 995524 w 2693280"/>
                <a:gd name="connsiteY4" fmla="*/ 542190 h 1300008"/>
                <a:gd name="connsiteX5" fmla="*/ 1094532 w 2693280"/>
                <a:gd name="connsiteY5" fmla="*/ 712893 h 1300008"/>
                <a:gd name="connsiteX6" fmla="*/ 754005 w 2693280"/>
                <a:gd name="connsiteY6" fmla="*/ 1300008 h 1300008"/>
                <a:gd name="connsiteX7" fmla="*/ 0 w 2693280"/>
                <a:gd name="connsiteY7" fmla="*/ 0 h 1300008"/>
                <a:gd name="connsiteX0" fmla="*/ 0 w 2693280"/>
                <a:gd name="connsiteY0" fmla="*/ 0 h 1300008"/>
                <a:gd name="connsiteX1" fmla="*/ 2378810 w 2693280"/>
                <a:gd name="connsiteY1" fmla="*/ 0 h 1300008"/>
                <a:gd name="connsiteX2" fmla="*/ 2693280 w 2693280"/>
                <a:gd name="connsiteY2" fmla="*/ 542190 h 1300008"/>
                <a:gd name="connsiteX3" fmla="*/ 995524 w 2693280"/>
                <a:gd name="connsiteY3" fmla="*/ 542190 h 1300008"/>
                <a:gd name="connsiteX4" fmla="*/ 1094532 w 2693280"/>
                <a:gd name="connsiteY4" fmla="*/ 712893 h 1300008"/>
                <a:gd name="connsiteX5" fmla="*/ 754005 w 2693280"/>
                <a:gd name="connsiteY5" fmla="*/ 1300008 h 1300008"/>
                <a:gd name="connsiteX6" fmla="*/ 0 w 2693280"/>
                <a:gd name="connsiteY6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3280" h="1300008">
                  <a:moveTo>
                    <a:pt x="0" y="0"/>
                  </a:moveTo>
                  <a:lnTo>
                    <a:pt x="2378810" y="0"/>
                  </a:lnTo>
                  <a:lnTo>
                    <a:pt x="2693280" y="542190"/>
                  </a:lnTo>
                  <a:lnTo>
                    <a:pt x="995524" y="542190"/>
                  </a:lnTo>
                  <a:lnTo>
                    <a:pt x="1094532" y="712893"/>
                  </a:lnTo>
                  <a:lnTo>
                    <a:pt x="754005" y="13000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06E2455-92C9-F8D2-613E-FAC20F01C00B}"/>
                </a:ext>
              </a:extLst>
            </p:cNvPr>
            <p:cNvSpPr/>
            <p:nvPr/>
          </p:nvSpPr>
          <p:spPr bwMode="auto">
            <a:xfrm>
              <a:off x="7622696" y="4766707"/>
              <a:ext cx="1873328" cy="2057826"/>
            </a:xfrm>
            <a:custGeom>
              <a:avLst/>
              <a:gdLst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754005 w 1873328"/>
                <a:gd name="connsiteY12" fmla="*/ 757818 h 2057826"/>
                <a:gd name="connsiteX13" fmla="*/ 840639 w 1873328"/>
                <a:gd name="connsiteY13" fmla="*/ 907188 h 2057826"/>
                <a:gd name="connsiteX14" fmla="*/ 840640 w 1873328"/>
                <a:gd name="connsiteY14" fmla="*/ 907187 h 2057826"/>
                <a:gd name="connsiteX15" fmla="*/ 754006 w 1873328"/>
                <a:gd name="connsiteY15" fmla="*/ 757818 h 2057826"/>
                <a:gd name="connsiteX16" fmla="*/ 1094533 w 1873328"/>
                <a:gd name="connsiteY16" fmla="*/ 170704 h 2057826"/>
                <a:gd name="connsiteX17" fmla="*/ 1094532 w 1873328"/>
                <a:gd name="connsiteY17" fmla="*/ 170703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754005 w 1873328"/>
                <a:gd name="connsiteY12" fmla="*/ 757818 h 2057826"/>
                <a:gd name="connsiteX13" fmla="*/ 840639 w 1873328"/>
                <a:gd name="connsiteY13" fmla="*/ 907188 h 2057826"/>
                <a:gd name="connsiteX14" fmla="*/ 840640 w 1873328"/>
                <a:gd name="connsiteY14" fmla="*/ 907187 h 2057826"/>
                <a:gd name="connsiteX15" fmla="*/ 1094533 w 1873328"/>
                <a:gd name="connsiteY15" fmla="*/ 170704 h 2057826"/>
                <a:gd name="connsiteX16" fmla="*/ 1094532 w 1873328"/>
                <a:gd name="connsiteY16" fmla="*/ 170703 h 2057826"/>
                <a:gd name="connsiteX17" fmla="*/ 1193539 w 1873328"/>
                <a:gd name="connsiteY17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840639 w 1873328"/>
                <a:gd name="connsiteY12" fmla="*/ 907188 h 2057826"/>
                <a:gd name="connsiteX13" fmla="*/ 840640 w 1873328"/>
                <a:gd name="connsiteY13" fmla="*/ 907187 h 2057826"/>
                <a:gd name="connsiteX14" fmla="*/ 1094533 w 1873328"/>
                <a:gd name="connsiteY14" fmla="*/ 170704 h 2057826"/>
                <a:gd name="connsiteX15" fmla="*/ 1094532 w 1873328"/>
                <a:gd name="connsiteY15" fmla="*/ 170703 h 2057826"/>
                <a:gd name="connsiteX16" fmla="*/ 1193539 w 1873328"/>
                <a:gd name="connsiteY16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931752 w 1873328"/>
                <a:gd name="connsiteY6" fmla="*/ 1064278 h 2057826"/>
                <a:gd name="connsiteX7" fmla="*/ 1093899 w 1873328"/>
                <a:gd name="connsiteY7" fmla="*/ 1343843 h 2057826"/>
                <a:gd name="connsiteX8" fmla="*/ 995524 w 1873328"/>
                <a:gd name="connsiteY8" fmla="*/ 1513455 h 2057826"/>
                <a:gd name="connsiteX9" fmla="*/ 1192274 w 1873328"/>
                <a:gd name="connsiteY9" fmla="*/ 1513455 h 2057826"/>
                <a:gd name="connsiteX10" fmla="*/ 1508010 w 1873328"/>
                <a:gd name="connsiteY10" fmla="*/ 2057826 h 2057826"/>
                <a:gd name="connsiteX11" fmla="*/ 0 w 1873328"/>
                <a:gd name="connsiteY11" fmla="*/ 2057826 h 2057826"/>
                <a:gd name="connsiteX12" fmla="*/ 840639 w 1873328"/>
                <a:gd name="connsiteY12" fmla="*/ 907188 h 2057826"/>
                <a:gd name="connsiteX13" fmla="*/ 1094533 w 1873328"/>
                <a:gd name="connsiteY13" fmla="*/ 170704 h 2057826"/>
                <a:gd name="connsiteX14" fmla="*/ 1094532 w 1873328"/>
                <a:gd name="connsiteY14" fmla="*/ 170703 h 2057826"/>
                <a:gd name="connsiteX15" fmla="*/ 1193539 w 1873328"/>
                <a:gd name="connsiteY15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1093899 w 1873328"/>
                <a:gd name="connsiteY6" fmla="*/ 1343843 h 2057826"/>
                <a:gd name="connsiteX7" fmla="*/ 995524 w 1873328"/>
                <a:gd name="connsiteY7" fmla="*/ 1513455 h 2057826"/>
                <a:gd name="connsiteX8" fmla="*/ 1192274 w 1873328"/>
                <a:gd name="connsiteY8" fmla="*/ 1513455 h 2057826"/>
                <a:gd name="connsiteX9" fmla="*/ 1508010 w 1873328"/>
                <a:gd name="connsiteY9" fmla="*/ 2057826 h 2057826"/>
                <a:gd name="connsiteX10" fmla="*/ 0 w 1873328"/>
                <a:gd name="connsiteY10" fmla="*/ 2057826 h 2057826"/>
                <a:gd name="connsiteX11" fmla="*/ 840639 w 1873328"/>
                <a:gd name="connsiteY11" fmla="*/ 907188 h 2057826"/>
                <a:gd name="connsiteX12" fmla="*/ 1094533 w 1873328"/>
                <a:gd name="connsiteY12" fmla="*/ 170704 h 2057826"/>
                <a:gd name="connsiteX13" fmla="*/ 1094532 w 1873328"/>
                <a:gd name="connsiteY13" fmla="*/ 170703 h 2057826"/>
                <a:gd name="connsiteX14" fmla="*/ 1193539 w 1873328"/>
                <a:gd name="connsiteY14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31752 w 1873328"/>
                <a:gd name="connsiteY5" fmla="*/ 1064278 h 2057826"/>
                <a:gd name="connsiteX6" fmla="*/ 1093899 w 1873328"/>
                <a:gd name="connsiteY6" fmla="*/ 1343843 h 2057826"/>
                <a:gd name="connsiteX7" fmla="*/ 995524 w 1873328"/>
                <a:gd name="connsiteY7" fmla="*/ 1513455 h 2057826"/>
                <a:gd name="connsiteX8" fmla="*/ 1192274 w 1873328"/>
                <a:gd name="connsiteY8" fmla="*/ 1513455 h 2057826"/>
                <a:gd name="connsiteX9" fmla="*/ 1508010 w 1873328"/>
                <a:gd name="connsiteY9" fmla="*/ 2057826 h 2057826"/>
                <a:gd name="connsiteX10" fmla="*/ 0 w 1873328"/>
                <a:gd name="connsiteY10" fmla="*/ 2057826 h 2057826"/>
                <a:gd name="connsiteX11" fmla="*/ 1094533 w 1873328"/>
                <a:gd name="connsiteY11" fmla="*/ 170704 h 2057826"/>
                <a:gd name="connsiteX12" fmla="*/ 1094532 w 1873328"/>
                <a:gd name="connsiteY12" fmla="*/ 170703 h 2057826"/>
                <a:gd name="connsiteX13" fmla="*/ 1193539 w 1873328"/>
                <a:gd name="connsiteY13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1093899 w 1873328"/>
                <a:gd name="connsiteY5" fmla="*/ 1343843 h 2057826"/>
                <a:gd name="connsiteX6" fmla="*/ 995524 w 1873328"/>
                <a:gd name="connsiteY6" fmla="*/ 1513455 h 2057826"/>
                <a:gd name="connsiteX7" fmla="*/ 1192274 w 1873328"/>
                <a:gd name="connsiteY7" fmla="*/ 1513455 h 2057826"/>
                <a:gd name="connsiteX8" fmla="*/ 1508010 w 1873328"/>
                <a:gd name="connsiteY8" fmla="*/ 2057826 h 2057826"/>
                <a:gd name="connsiteX9" fmla="*/ 0 w 1873328"/>
                <a:gd name="connsiteY9" fmla="*/ 2057826 h 2057826"/>
                <a:gd name="connsiteX10" fmla="*/ 1094533 w 1873328"/>
                <a:gd name="connsiteY10" fmla="*/ 170704 h 2057826"/>
                <a:gd name="connsiteX11" fmla="*/ 1094532 w 1873328"/>
                <a:gd name="connsiteY11" fmla="*/ 170703 h 2057826"/>
                <a:gd name="connsiteX12" fmla="*/ 1193539 w 1873328"/>
                <a:gd name="connsiteY12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1093900 w 1873328"/>
                <a:gd name="connsiteY4" fmla="*/ 1343843 h 2057826"/>
                <a:gd name="connsiteX5" fmla="*/ 995524 w 1873328"/>
                <a:gd name="connsiteY5" fmla="*/ 1513455 h 2057826"/>
                <a:gd name="connsiteX6" fmla="*/ 1192274 w 1873328"/>
                <a:gd name="connsiteY6" fmla="*/ 1513455 h 2057826"/>
                <a:gd name="connsiteX7" fmla="*/ 1508010 w 1873328"/>
                <a:gd name="connsiteY7" fmla="*/ 2057826 h 2057826"/>
                <a:gd name="connsiteX8" fmla="*/ 0 w 1873328"/>
                <a:gd name="connsiteY8" fmla="*/ 2057826 h 2057826"/>
                <a:gd name="connsiteX9" fmla="*/ 1094533 w 1873328"/>
                <a:gd name="connsiteY9" fmla="*/ 170704 h 2057826"/>
                <a:gd name="connsiteX10" fmla="*/ 1094532 w 1873328"/>
                <a:gd name="connsiteY10" fmla="*/ 170703 h 2057826"/>
                <a:gd name="connsiteX11" fmla="*/ 1193539 w 1873328"/>
                <a:gd name="connsiteY11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1434427 w 1873328"/>
                <a:gd name="connsiteY3" fmla="*/ 756728 h 2057826"/>
                <a:gd name="connsiteX4" fmla="*/ 995524 w 1873328"/>
                <a:gd name="connsiteY4" fmla="*/ 1513455 h 2057826"/>
                <a:gd name="connsiteX5" fmla="*/ 1192274 w 1873328"/>
                <a:gd name="connsiteY5" fmla="*/ 1513455 h 2057826"/>
                <a:gd name="connsiteX6" fmla="*/ 1508010 w 1873328"/>
                <a:gd name="connsiteY6" fmla="*/ 2057826 h 2057826"/>
                <a:gd name="connsiteX7" fmla="*/ 0 w 1873328"/>
                <a:gd name="connsiteY7" fmla="*/ 2057826 h 2057826"/>
                <a:gd name="connsiteX8" fmla="*/ 1094533 w 1873328"/>
                <a:gd name="connsiteY8" fmla="*/ 170704 h 2057826"/>
                <a:gd name="connsiteX9" fmla="*/ 1094532 w 1873328"/>
                <a:gd name="connsiteY9" fmla="*/ 170703 h 2057826"/>
                <a:gd name="connsiteX10" fmla="*/ 1193539 w 1873328"/>
                <a:gd name="connsiteY10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1434426 w 1873328"/>
                <a:gd name="connsiteY2" fmla="*/ 756727 h 2057826"/>
                <a:gd name="connsiteX3" fmla="*/ 995524 w 1873328"/>
                <a:gd name="connsiteY3" fmla="*/ 1513455 h 2057826"/>
                <a:gd name="connsiteX4" fmla="*/ 1192274 w 1873328"/>
                <a:gd name="connsiteY4" fmla="*/ 1513455 h 2057826"/>
                <a:gd name="connsiteX5" fmla="*/ 1508010 w 1873328"/>
                <a:gd name="connsiteY5" fmla="*/ 2057826 h 2057826"/>
                <a:gd name="connsiteX6" fmla="*/ 0 w 1873328"/>
                <a:gd name="connsiteY6" fmla="*/ 2057826 h 2057826"/>
                <a:gd name="connsiteX7" fmla="*/ 1094533 w 1873328"/>
                <a:gd name="connsiteY7" fmla="*/ 170704 h 2057826"/>
                <a:gd name="connsiteX8" fmla="*/ 1094532 w 1873328"/>
                <a:gd name="connsiteY8" fmla="*/ 170703 h 2057826"/>
                <a:gd name="connsiteX9" fmla="*/ 1193539 w 1873328"/>
                <a:gd name="connsiteY9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995524 w 1873328"/>
                <a:gd name="connsiteY2" fmla="*/ 1513455 h 2057826"/>
                <a:gd name="connsiteX3" fmla="*/ 1192274 w 1873328"/>
                <a:gd name="connsiteY3" fmla="*/ 1513455 h 2057826"/>
                <a:gd name="connsiteX4" fmla="*/ 1508010 w 1873328"/>
                <a:gd name="connsiteY4" fmla="*/ 2057826 h 2057826"/>
                <a:gd name="connsiteX5" fmla="*/ 0 w 1873328"/>
                <a:gd name="connsiteY5" fmla="*/ 2057826 h 2057826"/>
                <a:gd name="connsiteX6" fmla="*/ 1094533 w 1873328"/>
                <a:gd name="connsiteY6" fmla="*/ 170704 h 2057826"/>
                <a:gd name="connsiteX7" fmla="*/ 1094532 w 1873328"/>
                <a:gd name="connsiteY7" fmla="*/ 170703 h 2057826"/>
                <a:gd name="connsiteX8" fmla="*/ 1193539 w 1873328"/>
                <a:gd name="connsiteY8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995524 w 1873328"/>
                <a:gd name="connsiteY2" fmla="*/ 1513455 h 2057826"/>
                <a:gd name="connsiteX3" fmla="*/ 1192274 w 1873328"/>
                <a:gd name="connsiteY3" fmla="*/ 1513455 h 2057826"/>
                <a:gd name="connsiteX4" fmla="*/ 1508010 w 1873328"/>
                <a:gd name="connsiteY4" fmla="*/ 2057826 h 2057826"/>
                <a:gd name="connsiteX5" fmla="*/ 0 w 1873328"/>
                <a:gd name="connsiteY5" fmla="*/ 2057826 h 2057826"/>
                <a:gd name="connsiteX6" fmla="*/ 1094533 w 1873328"/>
                <a:gd name="connsiteY6" fmla="*/ 170704 h 2057826"/>
                <a:gd name="connsiteX7" fmla="*/ 1193539 w 1873328"/>
                <a:gd name="connsiteY7" fmla="*/ 0 h 2057826"/>
                <a:gd name="connsiteX0" fmla="*/ 1193539 w 1873328"/>
                <a:gd name="connsiteY0" fmla="*/ 0 h 2057826"/>
                <a:gd name="connsiteX1" fmla="*/ 1873328 w 1873328"/>
                <a:gd name="connsiteY1" fmla="*/ 0 h 2057826"/>
                <a:gd name="connsiteX2" fmla="*/ 995524 w 1873328"/>
                <a:gd name="connsiteY2" fmla="*/ 1513455 h 2057826"/>
                <a:gd name="connsiteX3" fmla="*/ 1192274 w 1873328"/>
                <a:gd name="connsiteY3" fmla="*/ 1513455 h 2057826"/>
                <a:gd name="connsiteX4" fmla="*/ 1508010 w 1873328"/>
                <a:gd name="connsiteY4" fmla="*/ 2057826 h 2057826"/>
                <a:gd name="connsiteX5" fmla="*/ 0 w 1873328"/>
                <a:gd name="connsiteY5" fmla="*/ 2057826 h 2057826"/>
                <a:gd name="connsiteX6" fmla="*/ 1193539 w 1873328"/>
                <a:gd name="connsiteY6" fmla="*/ 0 h 205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328" h="2057826">
                  <a:moveTo>
                    <a:pt x="1193539" y="0"/>
                  </a:moveTo>
                  <a:lnTo>
                    <a:pt x="1873328" y="0"/>
                  </a:lnTo>
                  <a:lnTo>
                    <a:pt x="995524" y="1513455"/>
                  </a:lnTo>
                  <a:lnTo>
                    <a:pt x="1192274" y="1513455"/>
                  </a:lnTo>
                  <a:lnTo>
                    <a:pt x="1508010" y="2057826"/>
                  </a:lnTo>
                  <a:lnTo>
                    <a:pt x="0" y="2057826"/>
                  </a:lnTo>
                  <a:lnTo>
                    <a:pt x="119353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F500AF61-8246-DE77-83BF-E199D8E400A6}"/>
                </a:ext>
              </a:extLst>
            </p:cNvPr>
            <p:cNvSpPr/>
            <p:nvPr/>
          </p:nvSpPr>
          <p:spPr bwMode="auto">
            <a:xfrm>
              <a:off x="8716595" y="5523436"/>
              <a:ext cx="1964698" cy="2637811"/>
            </a:xfrm>
            <a:custGeom>
              <a:avLst/>
              <a:gdLst>
                <a:gd name="connsiteX0" fmla="*/ 340527 w 1964698"/>
                <a:gd name="connsiteY0" fmla="*/ 0 h 2637811"/>
                <a:gd name="connsiteX1" fmla="*/ 779429 w 1964698"/>
                <a:gd name="connsiteY1" fmla="*/ 756727 h 2637811"/>
                <a:gd name="connsiteX2" fmla="*/ 1095164 w 1964698"/>
                <a:gd name="connsiteY2" fmla="*/ 1301098 h 2637811"/>
                <a:gd name="connsiteX3" fmla="*/ 1095164 w 1964698"/>
                <a:gd name="connsiteY3" fmla="*/ 1301098 h 2637811"/>
                <a:gd name="connsiteX4" fmla="*/ 1189404 w 1964698"/>
                <a:gd name="connsiteY4" fmla="*/ 1463581 h 2637811"/>
                <a:gd name="connsiteX5" fmla="*/ 1283645 w 1964698"/>
                <a:gd name="connsiteY5" fmla="*/ 1301097 h 2637811"/>
                <a:gd name="connsiteX6" fmla="*/ 1964698 w 1964698"/>
                <a:gd name="connsiteY6" fmla="*/ 1301097 h 2637811"/>
                <a:gd name="connsiteX7" fmla="*/ 1189404 w 1964698"/>
                <a:gd name="connsiteY7" fmla="*/ 2637811 h 2637811"/>
                <a:gd name="connsiteX8" fmla="*/ 414110 w 1964698"/>
                <a:gd name="connsiteY8" fmla="*/ 1301097 h 2637811"/>
                <a:gd name="connsiteX9" fmla="*/ 414110 w 1964698"/>
                <a:gd name="connsiteY9" fmla="*/ 1301097 h 2637811"/>
                <a:gd name="connsiteX10" fmla="*/ 98375 w 1964698"/>
                <a:gd name="connsiteY10" fmla="*/ 756727 h 2637811"/>
                <a:gd name="connsiteX11" fmla="*/ 0 w 1964698"/>
                <a:gd name="connsiteY11" fmla="*/ 587115 h 263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64698" h="2637811">
                  <a:moveTo>
                    <a:pt x="340527" y="0"/>
                  </a:moveTo>
                  <a:lnTo>
                    <a:pt x="779429" y="756727"/>
                  </a:lnTo>
                  <a:lnTo>
                    <a:pt x="1095164" y="1301098"/>
                  </a:lnTo>
                  <a:lnTo>
                    <a:pt x="1095164" y="1301098"/>
                  </a:lnTo>
                  <a:lnTo>
                    <a:pt x="1189404" y="1463581"/>
                  </a:lnTo>
                  <a:lnTo>
                    <a:pt x="1283645" y="1301097"/>
                  </a:lnTo>
                  <a:lnTo>
                    <a:pt x="1964698" y="1301097"/>
                  </a:lnTo>
                  <a:lnTo>
                    <a:pt x="1189404" y="2637811"/>
                  </a:lnTo>
                  <a:lnTo>
                    <a:pt x="414110" y="1301097"/>
                  </a:lnTo>
                  <a:lnTo>
                    <a:pt x="414110" y="1301097"/>
                  </a:lnTo>
                  <a:lnTo>
                    <a:pt x="98375" y="756727"/>
                  </a:lnTo>
                  <a:lnTo>
                    <a:pt x="0" y="587115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8D11CB1C-7A60-558B-AD0B-5B9279628DEA}"/>
                </a:ext>
              </a:extLst>
            </p:cNvPr>
            <p:cNvSpPr/>
            <p:nvPr/>
          </p:nvSpPr>
          <p:spPr bwMode="auto">
            <a:xfrm>
              <a:off x="10315977" y="4224516"/>
              <a:ext cx="1873327" cy="2055646"/>
            </a:xfrm>
            <a:custGeom>
              <a:avLst/>
              <a:gdLst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77629 w 1873327"/>
                <a:gd name="connsiteY6" fmla="*/ 1710516 h 2055646"/>
                <a:gd name="connsiteX7" fmla="*/ 779429 w 1873327"/>
                <a:gd name="connsiteY7" fmla="*/ 1886034 h 2055646"/>
                <a:gd name="connsiteX8" fmla="*/ 681054 w 1873327"/>
                <a:gd name="connsiteY8" fmla="*/ 2055646 h 2055646"/>
                <a:gd name="connsiteX9" fmla="*/ 0 w 1873327"/>
                <a:gd name="connsiteY9" fmla="*/ 2055646 h 2055646"/>
                <a:gd name="connsiteX10" fmla="*/ 438902 w 1873327"/>
                <a:gd name="connsiteY10" fmla="*/ 1298919 h 2055646"/>
                <a:gd name="connsiteX11" fmla="*/ 588838 w 1873327"/>
                <a:gd name="connsiteY11" fmla="*/ 1557429 h 2055646"/>
                <a:gd name="connsiteX12" fmla="*/ 588838 w 1873327"/>
                <a:gd name="connsiteY12" fmla="*/ 1557428 h 2055646"/>
                <a:gd name="connsiteX13" fmla="*/ 438902 w 1873327"/>
                <a:gd name="connsiteY13" fmla="*/ 1298918 h 2055646"/>
                <a:gd name="connsiteX14" fmla="*/ 778796 w 1873327"/>
                <a:gd name="connsiteY14" fmla="*/ 712894 h 2055646"/>
                <a:gd name="connsiteX15" fmla="*/ 778795 w 1873327"/>
                <a:gd name="connsiteY15" fmla="*/ 712893 h 2055646"/>
                <a:gd name="connsiteX16" fmla="*/ 877803 w 1873327"/>
                <a:gd name="connsiteY16" fmla="*/ 542190 h 2055646"/>
                <a:gd name="connsiteX17" fmla="*/ 679788 w 1873327"/>
                <a:gd name="connsiteY17" fmla="*/ 54219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77629 w 1873327"/>
                <a:gd name="connsiteY6" fmla="*/ 1710516 h 2055646"/>
                <a:gd name="connsiteX7" fmla="*/ 779429 w 1873327"/>
                <a:gd name="connsiteY7" fmla="*/ 1886034 h 2055646"/>
                <a:gd name="connsiteX8" fmla="*/ 681054 w 1873327"/>
                <a:gd name="connsiteY8" fmla="*/ 2055646 h 2055646"/>
                <a:gd name="connsiteX9" fmla="*/ 0 w 1873327"/>
                <a:gd name="connsiteY9" fmla="*/ 2055646 h 2055646"/>
                <a:gd name="connsiteX10" fmla="*/ 438902 w 1873327"/>
                <a:gd name="connsiteY10" fmla="*/ 1298919 h 2055646"/>
                <a:gd name="connsiteX11" fmla="*/ 588838 w 1873327"/>
                <a:gd name="connsiteY11" fmla="*/ 1557429 h 2055646"/>
                <a:gd name="connsiteX12" fmla="*/ 438902 w 1873327"/>
                <a:gd name="connsiteY12" fmla="*/ 1298918 h 2055646"/>
                <a:gd name="connsiteX13" fmla="*/ 778796 w 1873327"/>
                <a:gd name="connsiteY13" fmla="*/ 712894 h 2055646"/>
                <a:gd name="connsiteX14" fmla="*/ 778795 w 1873327"/>
                <a:gd name="connsiteY14" fmla="*/ 712893 h 2055646"/>
                <a:gd name="connsiteX15" fmla="*/ 877803 w 1873327"/>
                <a:gd name="connsiteY15" fmla="*/ 542190 h 2055646"/>
                <a:gd name="connsiteX16" fmla="*/ 679788 w 1873327"/>
                <a:gd name="connsiteY16" fmla="*/ 542190 h 2055646"/>
                <a:gd name="connsiteX17" fmla="*/ 365317 w 1873327"/>
                <a:gd name="connsiteY17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77629 w 1873327"/>
                <a:gd name="connsiteY6" fmla="*/ 1710516 h 2055646"/>
                <a:gd name="connsiteX7" fmla="*/ 779429 w 1873327"/>
                <a:gd name="connsiteY7" fmla="*/ 1886034 h 2055646"/>
                <a:gd name="connsiteX8" fmla="*/ 681054 w 1873327"/>
                <a:gd name="connsiteY8" fmla="*/ 2055646 h 2055646"/>
                <a:gd name="connsiteX9" fmla="*/ 0 w 1873327"/>
                <a:gd name="connsiteY9" fmla="*/ 2055646 h 2055646"/>
                <a:gd name="connsiteX10" fmla="*/ 438902 w 1873327"/>
                <a:gd name="connsiteY10" fmla="*/ 1298919 h 2055646"/>
                <a:gd name="connsiteX11" fmla="*/ 438902 w 1873327"/>
                <a:gd name="connsiteY11" fmla="*/ 1298918 h 2055646"/>
                <a:gd name="connsiteX12" fmla="*/ 778796 w 1873327"/>
                <a:gd name="connsiteY12" fmla="*/ 712894 h 2055646"/>
                <a:gd name="connsiteX13" fmla="*/ 778795 w 1873327"/>
                <a:gd name="connsiteY13" fmla="*/ 712893 h 2055646"/>
                <a:gd name="connsiteX14" fmla="*/ 877803 w 1873327"/>
                <a:gd name="connsiteY14" fmla="*/ 542190 h 2055646"/>
                <a:gd name="connsiteX15" fmla="*/ 679788 w 1873327"/>
                <a:gd name="connsiteY15" fmla="*/ 542190 h 2055646"/>
                <a:gd name="connsiteX16" fmla="*/ 365317 w 1873327"/>
                <a:gd name="connsiteY16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779429 w 1873327"/>
                <a:gd name="connsiteY6" fmla="*/ 1886034 h 2055646"/>
                <a:gd name="connsiteX7" fmla="*/ 681054 w 1873327"/>
                <a:gd name="connsiteY7" fmla="*/ 2055646 h 2055646"/>
                <a:gd name="connsiteX8" fmla="*/ 0 w 1873327"/>
                <a:gd name="connsiteY8" fmla="*/ 2055646 h 2055646"/>
                <a:gd name="connsiteX9" fmla="*/ 438902 w 1873327"/>
                <a:gd name="connsiteY9" fmla="*/ 1298919 h 2055646"/>
                <a:gd name="connsiteX10" fmla="*/ 438902 w 1873327"/>
                <a:gd name="connsiteY10" fmla="*/ 1298918 h 2055646"/>
                <a:gd name="connsiteX11" fmla="*/ 778796 w 1873327"/>
                <a:gd name="connsiteY11" fmla="*/ 712894 h 2055646"/>
                <a:gd name="connsiteX12" fmla="*/ 778795 w 1873327"/>
                <a:gd name="connsiteY12" fmla="*/ 712893 h 2055646"/>
                <a:gd name="connsiteX13" fmla="*/ 877803 w 1873327"/>
                <a:gd name="connsiteY13" fmla="*/ 542190 h 2055646"/>
                <a:gd name="connsiteX14" fmla="*/ 679788 w 1873327"/>
                <a:gd name="connsiteY14" fmla="*/ 542190 h 2055646"/>
                <a:gd name="connsiteX15" fmla="*/ 365317 w 1873327"/>
                <a:gd name="connsiteY15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77629 w 1873327"/>
                <a:gd name="connsiteY5" fmla="*/ 1710516 h 2055646"/>
                <a:gd name="connsiteX6" fmla="*/ 681054 w 1873327"/>
                <a:gd name="connsiteY6" fmla="*/ 2055646 h 2055646"/>
                <a:gd name="connsiteX7" fmla="*/ 0 w 1873327"/>
                <a:gd name="connsiteY7" fmla="*/ 2055646 h 2055646"/>
                <a:gd name="connsiteX8" fmla="*/ 438902 w 1873327"/>
                <a:gd name="connsiteY8" fmla="*/ 1298919 h 2055646"/>
                <a:gd name="connsiteX9" fmla="*/ 438902 w 1873327"/>
                <a:gd name="connsiteY9" fmla="*/ 1298918 h 2055646"/>
                <a:gd name="connsiteX10" fmla="*/ 778796 w 1873327"/>
                <a:gd name="connsiteY10" fmla="*/ 712894 h 2055646"/>
                <a:gd name="connsiteX11" fmla="*/ 778795 w 1873327"/>
                <a:gd name="connsiteY11" fmla="*/ 712893 h 2055646"/>
                <a:gd name="connsiteX12" fmla="*/ 877803 w 1873327"/>
                <a:gd name="connsiteY12" fmla="*/ 542190 h 2055646"/>
                <a:gd name="connsiteX13" fmla="*/ 679788 w 1873327"/>
                <a:gd name="connsiteY13" fmla="*/ 542190 h 2055646"/>
                <a:gd name="connsiteX14" fmla="*/ 365317 w 1873327"/>
                <a:gd name="connsiteY14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779429 w 1873327"/>
                <a:gd name="connsiteY4" fmla="*/ 1886033 h 2055646"/>
                <a:gd name="connsiteX5" fmla="*/ 681054 w 1873327"/>
                <a:gd name="connsiteY5" fmla="*/ 2055646 h 2055646"/>
                <a:gd name="connsiteX6" fmla="*/ 0 w 1873327"/>
                <a:gd name="connsiteY6" fmla="*/ 2055646 h 2055646"/>
                <a:gd name="connsiteX7" fmla="*/ 438902 w 1873327"/>
                <a:gd name="connsiteY7" fmla="*/ 1298919 h 2055646"/>
                <a:gd name="connsiteX8" fmla="*/ 438902 w 1873327"/>
                <a:gd name="connsiteY8" fmla="*/ 1298918 h 2055646"/>
                <a:gd name="connsiteX9" fmla="*/ 778796 w 1873327"/>
                <a:gd name="connsiteY9" fmla="*/ 712894 h 2055646"/>
                <a:gd name="connsiteX10" fmla="*/ 778795 w 1873327"/>
                <a:gd name="connsiteY10" fmla="*/ 712893 h 2055646"/>
                <a:gd name="connsiteX11" fmla="*/ 877803 w 1873327"/>
                <a:gd name="connsiteY11" fmla="*/ 542190 h 2055646"/>
                <a:gd name="connsiteX12" fmla="*/ 679788 w 1873327"/>
                <a:gd name="connsiteY12" fmla="*/ 542190 h 2055646"/>
                <a:gd name="connsiteX13" fmla="*/ 365317 w 1873327"/>
                <a:gd name="connsiteY13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1119323 w 1873327"/>
                <a:gd name="connsiteY3" fmla="*/ 1300008 h 2055646"/>
                <a:gd name="connsiteX4" fmla="*/ 681054 w 1873327"/>
                <a:gd name="connsiteY4" fmla="*/ 2055646 h 2055646"/>
                <a:gd name="connsiteX5" fmla="*/ 0 w 1873327"/>
                <a:gd name="connsiteY5" fmla="*/ 2055646 h 2055646"/>
                <a:gd name="connsiteX6" fmla="*/ 438902 w 1873327"/>
                <a:gd name="connsiteY6" fmla="*/ 1298919 h 2055646"/>
                <a:gd name="connsiteX7" fmla="*/ 438902 w 1873327"/>
                <a:gd name="connsiteY7" fmla="*/ 1298918 h 2055646"/>
                <a:gd name="connsiteX8" fmla="*/ 778796 w 1873327"/>
                <a:gd name="connsiteY8" fmla="*/ 712894 h 2055646"/>
                <a:gd name="connsiteX9" fmla="*/ 778795 w 1873327"/>
                <a:gd name="connsiteY9" fmla="*/ 712893 h 2055646"/>
                <a:gd name="connsiteX10" fmla="*/ 877803 w 1873327"/>
                <a:gd name="connsiteY10" fmla="*/ 542190 h 2055646"/>
                <a:gd name="connsiteX11" fmla="*/ 679788 w 1873327"/>
                <a:gd name="connsiteY11" fmla="*/ 542190 h 2055646"/>
                <a:gd name="connsiteX12" fmla="*/ 365317 w 1873327"/>
                <a:gd name="connsiteY12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1119322 w 1873327"/>
                <a:gd name="connsiteY2" fmla="*/ 1300007 h 2055646"/>
                <a:gd name="connsiteX3" fmla="*/ 681054 w 1873327"/>
                <a:gd name="connsiteY3" fmla="*/ 2055646 h 2055646"/>
                <a:gd name="connsiteX4" fmla="*/ 0 w 1873327"/>
                <a:gd name="connsiteY4" fmla="*/ 2055646 h 2055646"/>
                <a:gd name="connsiteX5" fmla="*/ 438902 w 1873327"/>
                <a:gd name="connsiteY5" fmla="*/ 1298919 h 2055646"/>
                <a:gd name="connsiteX6" fmla="*/ 438902 w 1873327"/>
                <a:gd name="connsiteY6" fmla="*/ 1298918 h 2055646"/>
                <a:gd name="connsiteX7" fmla="*/ 778796 w 1873327"/>
                <a:gd name="connsiteY7" fmla="*/ 712894 h 2055646"/>
                <a:gd name="connsiteX8" fmla="*/ 778795 w 1873327"/>
                <a:gd name="connsiteY8" fmla="*/ 712893 h 2055646"/>
                <a:gd name="connsiteX9" fmla="*/ 877803 w 1873327"/>
                <a:gd name="connsiteY9" fmla="*/ 542190 h 2055646"/>
                <a:gd name="connsiteX10" fmla="*/ 679788 w 1873327"/>
                <a:gd name="connsiteY10" fmla="*/ 542190 h 2055646"/>
                <a:gd name="connsiteX11" fmla="*/ 365317 w 1873327"/>
                <a:gd name="connsiteY11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438902 w 1873327"/>
                <a:gd name="connsiteY4" fmla="*/ 1298919 h 2055646"/>
                <a:gd name="connsiteX5" fmla="*/ 438902 w 1873327"/>
                <a:gd name="connsiteY5" fmla="*/ 1298918 h 2055646"/>
                <a:gd name="connsiteX6" fmla="*/ 778796 w 1873327"/>
                <a:gd name="connsiteY6" fmla="*/ 712894 h 2055646"/>
                <a:gd name="connsiteX7" fmla="*/ 778795 w 1873327"/>
                <a:gd name="connsiteY7" fmla="*/ 712893 h 2055646"/>
                <a:gd name="connsiteX8" fmla="*/ 877803 w 1873327"/>
                <a:gd name="connsiteY8" fmla="*/ 542190 h 2055646"/>
                <a:gd name="connsiteX9" fmla="*/ 679788 w 1873327"/>
                <a:gd name="connsiteY9" fmla="*/ 542190 h 2055646"/>
                <a:gd name="connsiteX10" fmla="*/ 365317 w 1873327"/>
                <a:gd name="connsiteY10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438902 w 1873327"/>
                <a:gd name="connsiteY4" fmla="*/ 1298919 h 2055646"/>
                <a:gd name="connsiteX5" fmla="*/ 778796 w 1873327"/>
                <a:gd name="connsiteY5" fmla="*/ 712894 h 2055646"/>
                <a:gd name="connsiteX6" fmla="*/ 778795 w 1873327"/>
                <a:gd name="connsiteY6" fmla="*/ 712893 h 2055646"/>
                <a:gd name="connsiteX7" fmla="*/ 877803 w 1873327"/>
                <a:gd name="connsiteY7" fmla="*/ 542190 h 2055646"/>
                <a:gd name="connsiteX8" fmla="*/ 679788 w 1873327"/>
                <a:gd name="connsiteY8" fmla="*/ 542190 h 2055646"/>
                <a:gd name="connsiteX9" fmla="*/ 365317 w 1873327"/>
                <a:gd name="connsiteY9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778796 w 1873327"/>
                <a:gd name="connsiteY4" fmla="*/ 712894 h 2055646"/>
                <a:gd name="connsiteX5" fmla="*/ 778795 w 1873327"/>
                <a:gd name="connsiteY5" fmla="*/ 712893 h 2055646"/>
                <a:gd name="connsiteX6" fmla="*/ 877803 w 1873327"/>
                <a:gd name="connsiteY6" fmla="*/ 542190 h 2055646"/>
                <a:gd name="connsiteX7" fmla="*/ 679788 w 1873327"/>
                <a:gd name="connsiteY7" fmla="*/ 542190 h 2055646"/>
                <a:gd name="connsiteX8" fmla="*/ 365317 w 1873327"/>
                <a:gd name="connsiteY8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778796 w 1873327"/>
                <a:gd name="connsiteY4" fmla="*/ 712894 h 2055646"/>
                <a:gd name="connsiteX5" fmla="*/ 877803 w 1873327"/>
                <a:gd name="connsiteY5" fmla="*/ 542190 h 2055646"/>
                <a:gd name="connsiteX6" fmla="*/ 679788 w 1873327"/>
                <a:gd name="connsiteY6" fmla="*/ 542190 h 2055646"/>
                <a:gd name="connsiteX7" fmla="*/ 365317 w 1873327"/>
                <a:gd name="connsiteY7" fmla="*/ 0 h 2055646"/>
                <a:gd name="connsiteX0" fmla="*/ 365317 w 1873327"/>
                <a:gd name="connsiteY0" fmla="*/ 0 h 2055646"/>
                <a:gd name="connsiteX1" fmla="*/ 1873327 w 1873327"/>
                <a:gd name="connsiteY1" fmla="*/ 0 h 2055646"/>
                <a:gd name="connsiteX2" fmla="*/ 681054 w 1873327"/>
                <a:gd name="connsiteY2" fmla="*/ 2055646 h 2055646"/>
                <a:gd name="connsiteX3" fmla="*/ 0 w 1873327"/>
                <a:gd name="connsiteY3" fmla="*/ 2055646 h 2055646"/>
                <a:gd name="connsiteX4" fmla="*/ 877803 w 1873327"/>
                <a:gd name="connsiteY4" fmla="*/ 542190 h 2055646"/>
                <a:gd name="connsiteX5" fmla="*/ 679788 w 1873327"/>
                <a:gd name="connsiteY5" fmla="*/ 542190 h 2055646"/>
                <a:gd name="connsiteX6" fmla="*/ 365317 w 1873327"/>
                <a:gd name="connsiteY6" fmla="*/ 0 h 205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327" h="2055646">
                  <a:moveTo>
                    <a:pt x="365317" y="0"/>
                  </a:moveTo>
                  <a:lnTo>
                    <a:pt x="1873327" y="0"/>
                  </a:lnTo>
                  <a:lnTo>
                    <a:pt x="681054" y="2055646"/>
                  </a:lnTo>
                  <a:lnTo>
                    <a:pt x="0" y="2055646"/>
                  </a:lnTo>
                  <a:lnTo>
                    <a:pt x="877803" y="542190"/>
                  </a:lnTo>
                  <a:lnTo>
                    <a:pt x="679788" y="542190"/>
                  </a:lnTo>
                  <a:lnTo>
                    <a:pt x="365317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500195A-0CEA-3277-FF3E-74285FF98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024" y="5524525"/>
              <a:ext cx="2693280" cy="1300009"/>
            </a:xfrm>
            <a:custGeom>
              <a:avLst/>
              <a:gdLst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613930 w 2693280"/>
                <a:gd name="connsiteY5" fmla="*/ 1110851 h 1300009"/>
                <a:gd name="connsiteX6" fmla="*/ 613929 w 2693280"/>
                <a:gd name="connsiteY6" fmla="*/ 1110851 h 1300009"/>
                <a:gd name="connsiteX7" fmla="*/ 504217 w 2693280"/>
                <a:gd name="connsiteY7" fmla="*/ 1300009 h 1300009"/>
                <a:gd name="connsiteX8" fmla="*/ 315735 w 2693280"/>
                <a:gd name="connsiteY8" fmla="*/ 1300009 h 1300009"/>
                <a:gd name="connsiteX9" fmla="*/ 0 w 2693280"/>
                <a:gd name="connsiteY9" fmla="*/ 755638 h 1300009"/>
                <a:gd name="connsiteX10" fmla="*/ 819952 w 2693280"/>
                <a:gd name="connsiteY10" fmla="*/ 755638 h 1300009"/>
                <a:gd name="connsiteX11" fmla="*/ 705251 w 2693280"/>
                <a:gd name="connsiteY11" fmla="*/ 953399 h 1300009"/>
                <a:gd name="connsiteX12" fmla="*/ 705252 w 2693280"/>
                <a:gd name="connsiteY12" fmla="*/ 953399 h 1300009"/>
                <a:gd name="connsiteX13" fmla="*/ 819953 w 2693280"/>
                <a:gd name="connsiteY13" fmla="*/ 755638 h 1300009"/>
                <a:gd name="connsiteX14" fmla="*/ 1501005 w 2693280"/>
                <a:gd name="connsiteY14" fmla="*/ 755638 h 1300009"/>
                <a:gd name="connsiteX15" fmla="*/ 1501006 w 2693280"/>
                <a:gd name="connsiteY15" fmla="*/ 755637 h 1300009"/>
                <a:gd name="connsiteX16" fmla="*/ 1697756 w 2693280"/>
                <a:gd name="connsiteY16" fmla="*/ 755637 h 1300009"/>
                <a:gd name="connsiteX17" fmla="*/ 1599381 w 2693280"/>
                <a:gd name="connsiteY17" fmla="*/ 586025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613930 w 2693280"/>
                <a:gd name="connsiteY5" fmla="*/ 1110851 h 1300009"/>
                <a:gd name="connsiteX6" fmla="*/ 504217 w 2693280"/>
                <a:gd name="connsiteY6" fmla="*/ 1300009 h 1300009"/>
                <a:gd name="connsiteX7" fmla="*/ 315735 w 2693280"/>
                <a:gd name="connsiteY7" fmla="*/ 1300009 h 1300009"/>
                <a:gd name="connsiteX8" fmla="*/ 0 w 2693280"/>
                <a:gd name="connsiteY8" fmla="*/ 755638 h 1300009"/>
                <a:gd name="connsiteX9" fmla="*/ 819952 w 2693280"/>
                <a:gd name="connsiteY9" fmla="*/ 755638 h 1300009"/>
                <a:gd name="connsiteX10" fmla="*/ 705251 w 2693280"/>
                <a:gd name="connsiteY10" fmla="*/ 953399 h 1300009"/>
                <a:gd name="connsiteX11" fmla="*/ 705252 w 2693280"/>
                <a:gd name="connsiteY11" fmla="*/ 953399 h 1300009"/>
                <a:gd name="connsiteX12" fmla="*/ 819953 w 2693280"/>
                <a:gd name="connsiteY12" fmla="*/ 755638 h 1300009"/>
                <a:gd name="connsiteX13" fmla="*/ 1501005 w 2693280"/>
                <a:gd name="connsiteY13" fmla="*/ 755638 h 1300009"/>
                <a:gd name="connsiteX14" fmla="*/ 1501006 w 2693280"/>
                <a:gd name="connsiteY14" fmla="*/ 755637 h 1300009"/>
                <a:gd name="connsiteX15" fmla="*/ 1697756 w 2693280"/>
                <a:gd name="connsiteY15" fmla="*/ 755637 h 1300009"/>
                <a:gd name="connsiteX16" fmla="*/ 1599381 w 2693280"/>
                <a:gd name="connsiteY16" fmla="*/ 586025 h 1300009"/>
                <a:gd name="connsiteX17" fmla="*/ 1939275 w 2693280"/>
                <a:gd name="connsiteY17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504217 w 2693280"/>
                <a:gd name="connsiteY5" fmla="*/ 1300009 h 1300009"/>
                <a:gd name="connsiteX6" fmla="*/ 315735 w 2693280"/>
                <a:gd name="connsiteY6" fmla="*/ 1300009 h 1300009"/>
                <a:gd name="connsiteX7" fmla="*/ 0 w 2693280"/>
                <a:gd name="connsiteY7" fmla="*/ 755638 h 1300009"/>
                <a:gd name="connsiteX8" fmla="*/ 819952 w 2693280"/>
                <a:gd name="connsiteY8" fmla="*/ 755638 h 1300009"/>
                <a:gd name="connsiteX9" fmla="*/ 705251 w 2693280"/>
                <a:gd name="connsiteY9" fmla="*/ 953399 h 1300009"/>
                <a:gd name="connsiteX10" fmla="*/ 705252 w 2693280"/>
                <a:gd name="connsiteY10" fmla="*/ 953399 h 1300009"/>
                <a:gd name="connsiteX11" fmla="*/ 819953 w 2693280"/>
                <a:gd name="connsiteY11" fmla="*/ 755638 h 1300009"/>
                <a:gd name="connsiteX12" fmla="*/ 1501005 w 2693280"/>
                <a:gd name="connsiteY12" fmla="*/ 755638 h 1300009"/>
                <a:gd name="connsiteX13" fmla="*/ 1501006 w 2693280"/>
                <a:gd name="connsiteY13" fmla="*/ 755637 h 1300009"/>
                <a:gd name="connsiteX14" fmla="*/ 1697756 w 2693280"/>
                <a:gd name="connsiteY14" fmla="*/ 755637 h 1300009"/>
                <a:gd name="connsiteX15" fmla="*/ 1599381 w 2693280"/>
                <a:gd name="connsiteY15" fmla="*/ 586025 h 1300009"/>
                <a:gd name="connsiteX16" fmla="*/ 1939275 w 2693280"/>
                <a:gd name="connsiteY16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1185271 w 2693280"/>
                <a:gd name="connsiteY3" fmla="*/ 1300009 h 1300009"/>
                <a:gd name="connsiteX4" fmla="*/ 504218 w 2693280"/>
                <a:gd name="connsiteY4" fmla="*/ 1300009 h 1300009"/>
                <a:gd name="connsiteX5" fmla="*/ 315735 w 2693280"/>
                <a:gd name="connsiteY5" fmla="*/ 1300009 h 1300009"/>
                <a:gd name="connsiteX6" fmla="*/ 0 w 2693280"/>
                <a:gd name="connsiteY6" fmla="*/ 755638 h 1300009"/>
                <a:gd name="connsiteX7" fmla="*/ 819952 w 2693280"/>
                <a:gd name="connsiteY7" fmla="*/ 755638 h 1300009"/>
                <a:gd name="connsiteX8" fmla="*/ 705251 w 2693280"/>
                <a:gd name="connsiteY8" fmla="*/ 953399 h 1300009"/>
                <a:gd name="connsiteX9" fmla="*/ 705252 w 2693280"/>
                <a:gd name="connsiteY9" fmla="*/ 953399 h 1300009"/>
                <a:gd name="connsiteX10" fmla="*/ 819953 w 2693280"/>
                <a:gd name="connsiteY10" fmla="*/ 755638 h 1300009"/>
                <a:gd name="connsiteX11" fmla="*/ 1501005 w 2693280"/>
                <a:gd name="connsiteY11" fmla="*/ 755638 h 1300009"/>
                <a:gd name="connsiteX12" fmla="*/ 1501006 w 2693280"/>
                <a:gd name="connsiteY12" fmla="*/ 755637 h 1300009"/>
                <a:gd name="connsiteX13" fmla="*/ 1697756 w 2693280"/>
                <a:gd name="connsiteY13" fmla="*/ 755637 h 1300009"/>
                <a:gd name="connsiteX14" fmla="*/ 1599381 w 2693280"/>
                <a:gd name="connsiteY14" fmla="*/ 586025 h 1300009"/>
                <a:gd name="connsiteX15" fmla="*/ 1939275 w 2693280"/>
                <a:gd name="connsiteY15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504218 w 2693280"/>
                <a:gd name="connsiteY3" fmla="*/ 1300009 h 1300009"/>
                <a:gd name="connsiteX4" fmla="*/ 315735 w 2693280"/>
                <a:gd name="connsiteY4" fmla="*/ 1300009 h 1300009"/>
                <a:gd name="connsiteX5" fmla="*/ 0 w 2693280"/>
                <a:gd name="connsiteY5" fmla="*/ 755638 h 1300009"/>
                <a:gd name="connsiteX6" fmla="*/ 819952 w 2693280"/>
                <a:gd name="connsiteY6" fmla="*/ 755638 h 1300009"/>
                <a:gd name="connsiteX7" fmla="*/ 705251 w 2693280"/>
                <a:gd name="connsiteY7" fmla="*/ 953399 h 1300009"/>
                <a:gd name="connsiteX8" fmla="*/ 705252 w 2693280"/>
                <a:gd name="connsiteY8" fmla="*/ 953399 h 1300009"/>
                <a:gd name="connsiteX9" fmla="*/ 819953 w 2693280"/>
                <a:gd name="connsiteY9" fmla="*/ 755638 h 1300009"/>
                <a:gd name="connsiteX10" fmla="*/ 1501005 w 2693280"/>
                <a:gd name="connsiteY10" fmla="*/ 755638 h 1300009"/>
                <a:gd name="connsiteX11" fmla="*/ 1501006 w 2693280"/>
                <a:gd name="connsiteY11" fmla="*/ 755637 h 1300009"/>
                <a:gd name="connsiteX12" fmla="*/ 1697756 w 2693280"/>
                <a:gd name="connsiteY12" fmla="*/ 755637 h 1300009"/>
                <a:gd name="connsiteX13" fmla="*/ 1599381 w 2693280"/>
                <a:gd name="connsiteY13" fmla="*/ 586025 h 1300009"/>
                <a:gd name="connsiteX14" fmla="*/ 1939275 w 2693280"/>
                <a:gd name="connsiteY14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705251 w 2693280"/>
                <a:gd name="connsiteY6" fmla="*/ 953399 h 1300009"/>
                <a:gd name="connsiteX7" fmla="*/ 705252 w 2693280"/>
                <a:gd name="connsiteY7" fmla="*/ 953399 h 1300009"/>
                <a:gd name="connsiteX8" fmla="*/ 819953 w 2693280"/>
                <a:gd name="connsiteY8" fmla="*/ 755638 h 1300009"/>
                <a:gd name="connsiteX9" fmla="*/ 1501005 w 2693280"/>
                <a:gd name="connsiteY9" fmla="*/ 755638 h 1300009"/>
                <a:gd name="connsiteX10" fmla="*/ 1501006 w 2693280"/>
                <a:gd name="connsiteY10" fmla="*/ 755637 h 1300009"/>
                <a:gd name="connsiteX11" fmla="*/ 1697756 w 2693280"/>
                <a:gd name="connsiteY11" fmla="*/ 755637 h 1300009"/>
                <a:gd name="connsiteX12" fmla="*/ 1599381 w 2693280"/>
                <a:gd name="connsiteY12" fmla="*/ 586025 h 1300009"/>
                <a:gd name="connsiteX13" fmla="*/ 1939275 w 2693280"/>
                <a:gd name="connsiteY13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705251 w 2693280"/>
                <a:gd name="connsiteY6" fmla="*/ 953399 h 1300009"/>
                <a:gd name="connsiteX7" fmla="*/ 819953 w 2693280"/>
                <a:gd name="connsiteY7" fmla="*/ 755638 h 1300009"/>
                <a:gd name="connsiteX8" fmla="*/ 1501005 w 2693280"/>
                <a:gd name="connsiteY8" fmla="*/ 755638 h 1300009"/>
                <a:gd name="connsiteX9" fmla="*/ 1501006 w 2693280"/>
                <a:gd name="connsiteY9" fmla="*/ 755637 h 1300009"/>
                <a:gd name="connsiteX10" fmla="*/ 1697756 w 2693280"/>
                <a:gd name="connsiteY10" fmla="*/ 755637 h 1300009"/>
                <a:gd name="connsiteX11" fmla="*/ 1599381 w 2693280"/>
                <a:gd name="connsiteY11" fmla="*/ 586025 h 1300009"/>
                <a:gd name="connsiteX12" fmla="*/ 1939275 w 2693280"/>
                <a:gd name="connsiteY12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819953 w 2693280"/>
                <a:gd name="connsiteY6" fmla="*/ 755638 h 1300009"/>
                <a:gd name="connsiteX7" fmla="*/ 1501005 w 2693280"/>
                <a:gd name="connsiteY7" fmla="*/ 755638 h 1300009"/>
                <a:gd name="connsiteX8" fmla="*/ 1501006 w 2693280"/>
                <a:gd name="connsiteY8" fmla="*/ 755637 h 1300009"/>
                <a:gd name="connsiteX9" fmla="*/ 1697756 w 2693280"/>
                <a:gd name="connsiteY9" fmla="*/ 755637 h 1300009"/>
                <a:gd name="connsiteX10" fmla="*/ 1599381 w 2693280"/>
                <a:gd name="connsiteY10" fmla="*/ 586025 h 1300009"/>
                <a:gd name="connsiteX11" fmla="*/ 1939275 w 2693280"/>
                <a:gd name="connsiteY11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1185272 w 2693280"/>
                <a:gd name="connsiteY2" fmla="*/ 1300008 h 1300009"/>
                <a:gd name="connsiteX3" fmla="*/ 315735 w 2693280"/>
                <a:gd name="connsiteY3" fmla="*/ 1300009 h 1300009"/>
                <a:gd name="connsiteX4" fmla="*/ 0 w 2693280"/>
                <a:gd name="connsiteY4" fmla="*/ 755638 h 1300009"/>
                <a:gd name="connsiteX5" fmla="*/ 819952 w 2693280"/>
                <a:gd name="connsiteY5" fmla="*/ 755638 h 1300009"/>
                <a:gd name="connsiteX6" fmla="*/ 1501005 w 2693280"/>
                <a:gd name="connsiteY6" fmla="*/ 755638 h 1300009"/>
                <a:gd name="connsiteX7" fmla="*/ 1501006 w 2693280"/>
                <a:gd name="connsiteY7" fmla="*/ 755637 h 1300009"/>
                <a:gd name="connsiteX8" fmla="*/ 1697756 w 2693280"/>
                <a:gd name="connsiteY8" fmla="*/ 755637 h 1300009"/>
                <a:gd name="connsiteX9" fmla="*/ 1599381 w 2693280"/>
                <a:gd name="connsiteY9" fmla="*/ 586025 h 1300009"/>
                <a:gd name="connsiteX10" fmla="*/ 1939275 w 2693280"/>
                <a:gd name="connsiteY10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819952 w 2693280"/>
                <a:gd name="connsiteY4" fmla="*/ 755638 h 1300009"/>
                <a:gd name="connsiteX5" fmla="*/ 1501005 w 2693280"/>
                <a:gd name="connsiteY5" fmla="*/ 755638 h 1300009"/>
                <a:gd name="connsiteX6" fmla="*/ 1501006 w 2693280"/>
                <a:gd name="connsiteY6" fmla="*/ 755637 h 1300009"/>
                <a:gd name="connsiteX7" fmla="*/ 1697756 w 2693280"/>
                <a:gd name="connsiteY7" fmla="*/ 755637 h 1300009"/>
                <a:gd name="connsiteX8" fmla="*/ 1599381 w 2693280"/>
                <a:gd name="connsiteY8" fmla="*/ 586025 h 1300009"/>
                <a:gd name="connsiteX9" fmla="*/ 1939275 w 2693280"/>
                <a:gd name="connsiteY9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1501005 w 2693280"/>
                <a:gd name="connsiteY4" fmla="*/ 755638 h 1300009"/>
                <a:gd name="connsiteX5" fmla="*/ 1501006 w 2693280"/>
                <a:gd name="connsiteY5" fmla="*/ 755637 h 1300009"/>
                <a:gd name="connsiteX6" fmla="*/ 1697756 w 2693280"/>
                <a:gd name="connsiteY6" fmla="*/ 755637 h 1300009"/>
                <a:gd name="connsiteX7" fmla="*/ 1599381 w 2693280"/>
                <a:gd name="connsiteY7" fmla="*/ 586025 h 1300009"/>
                <a:gd name="connsiteX8" fmla="*/ 1939275 w 2693280"/>
                <a:gd name="connsiteY8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1501005 w 2693280"/>
                <a:gd name="connsiteY4" fmla="*/ 755638 h 1300009"/>
                <a:gd name="connsiteX5" fmla="*/ 1697756 w 2693280"/>
                <a:gd name="connsiteY5" fmla="*/ 755637 h 1300009"/>
                <a:gd name="connsiteX6" fmla="*/ 1599381 w 2693280"/>
                <a:gd name="connsiteY6" fmla="*/ 586025 h 1300009"/>
                <a:gd name="connsiteX7" fmla="*/ 1939275 w 2693280"/>
                <a:gd name="connsiteY7" fmla="*/ 0 h 1300009"/>
                <a:gd name="connsiteX0" fmla="*/ 1939275 w 2693280"/>
                <a:gd name="connsiteY0" fmla="*/ 0 h 1300009"/>
                <a:gd name="connsiteX1" fmla="*/ 2693280 w 2693280"/>
                <a:gd name="connsiteY1" fmla="*/ 1300008 h 1300009"/>
                <a:gd name="connsiteX2" fmla="*/ 315735 w 2693280"/>
                <a:gd name="connsiteY2" fmla="*/ 1300009 h 1300009"/>
                <a:gd name="connsiteX3" fmla="*/ 0 w 2693280"/>
                <a:gd name="connsiteY3" fmla="*/ 755638 h 1300009"/>
                <a:gd name="connsiteX4" fmla="*/ 1697756 w 2693280"/>
                <a:gd name="connsiteY4" fmla="*/ 755637 h 1300009"/>
                <a:gd name="connsiteX5" fmla="*/ 1599381 w 2693280"/>
                <a:gd name="connsiteY5" fmla="*/ 586025 h 1300009"/>
                <a:gd name="connsiteX6" fmla="*/ 1939275 w 2693280"/>
                <a:gd name="connsiteY6" fmla="*/ 0 h 130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3280" h="1300009">
                  <a:moveTo>
                    <a:pt x="1939275" y="0"/>
                  </a:moveTo>
                  <a:lnTo>
                    <a:pt x="2693280" y="1300008"/>
                  </a:lnTo>
                  <a:lnTo>
                    <a:pt x="315735" y="1300009"/>
                  </a:lnTo>
                  <a:lnTo>
                    <a:pt x="0" y="755638"/>
                  </a:lnTo>
                  <a:lnTo>
                    <a:pt x="1697756" y="755637"/>
                  </a:lnTo>
                  <a:lnTo>
                    <a:pt x="1599381" y="586025"/>
                  </a:lnTo>
                  <a:lnTo>
                    <a:pt x="1939275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CFB9162-33F1-C111-4444-5FD530462D61}"/>
              </a:ext>
            </a:extLst>
          </p:cNvPr>
          <p:cNvGrpSpPr/>
          <p:nvPr/>
        </p:nvGrpSpPr>
        <p:grpSpPr>
          <a:xfrm>
            <a:off x="810489" y="3834228"/>
            <a:ext cx="2377853" cy="2561851"/>
            <a:chOff x="-2829535" y="2992677"/>
            <a:chExt cx="4566608" cy="4919972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53F46B95-BCFC-DD2F-7057-7079B0D78B4E}"/>
                </a:ext>
              </a:extLst>
            </p:cNvPr>
            <p:cNvSpPr/>
            <p:nvPr/>
          </p:nvSpPr>
          <p:spPr bwMode="auto">
            <a:xfrm>
              <a:off x="-2829535" y="4080793"/>
              <a:ext cx="2886846" cy="1371870"/>
            </a:xfrm>
            <a:custGeom>
              <a:avLst/>
              <a:gdLst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591370 w 2886846"/>
                <a:gd name="connsiteY4" fmla="*/ 0 h 1371870"/>
                <a:gd name="connsiteX5" fmla="*/ 1768916 w 2886846"/>
                <a:gd name="connsiteY5" fmla="*/ 0 h 1371870"/>
                <a:gd name="connsiteX6" fmla="*/ 2797692 w 2886846"/>
                <a:gd name="connsiteY6" fmla="*/ 0 h 1371870"/>
                <a:gd name="connsiteX7" fmla="*/ 2886846 w 2886846"/>
                <a:gd name="connsiteY7" fmla="*/ 153714 h 1371870"/>
                <a:gd name="connsiteX8" fmla="*/ 1679762 w 2886846"/>
                <a:gd name="connsiteY8" fmla="*/ 153714 h 1371870"/>
                <a:gd name="connsiteX9" fmla="*/ 1502216 w 2886846"/>
                <a:gd name="connsiteY9" fmla="*/ 153714 h 1371870"/>
                <a:gd name="connsiteX10" fmla="*/ 1529268 w 2886846"/>
                <a:gd name="connsiteY10" fmla="*/ 107072 h 1371870"/>
                <a:gd name="connsiteX11" fmla="*/ 1529268 w 2886846"/>
                <a:gd name="connsiteY11" fmla="*/ 107072 h 1371870"/>
                <a:gd name="connsiteX12" fmla="*/ 1502216 w 2886846"/>
                <a:gd name="connsiteY12" fmla="*/ 153714 h 1371870"/>
                <a:gd name="connsiteX13" fmla="*/ 266700 w 2886846"/>
                <a:gd name="connsiteY13" fmla="*/ 153714 h 1371870"/>
                <a:gd name="connsiteX14" fmla="*/ 884458 w 2886846"/>
                <a:gd name="connsiteY14" fmla="*/ 1218813 h 1371870"/>
                <a:gd name="connsiteX15" fmla="*/ 795685 w 2886846"/>
                <a:gd name="connsiteY15" fmla="*/ 137187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591370 w 2886846"/>
                <a:gd name="connsiteY4" fmla="*/ 0 h 1371870"/>
                <a:gd name="connsiteX5" fmla="*/ 1768916 w 2886846"/>
                <a:gd name="connsiteY5" fmla="*/ 0 h 1371870"/>
                <a:gd name="connsiteX6" fmla="*/ 2797692 w 2886846"/>
                <a:gd name="connsiteY6" fmla="*/ 0 h 1371870"/>
                <a:gd name="connsiteX7" fmla="*/ 2886846 w 2886846"/>
                <a:gd name="connsiteY7" fmla="*/ 153714 h 1371870"/>
                <a:gd name="connsiteX8" fmla="*/ 1679762 w 2886846"/>
                <a:gd name="connsiteY8" fmla="*/ 153714 h 1371870"/>
                <a:gd name="connsiteX9" fmla="*/ 1502216 w 2886846"/>
                <a:gd name="connsiteY9" fmla="*/ 153714 h 1371870"/>
                <a:gd name="connsiteX10" fmla="*/ 1529268 w 2886846"/>
                <a:gd name="connsiteY10" fmla="*/ 107072 h 1371870"/>
                <a:gd name="connsiteX11" fmla="*/ 1502216 w 2886846"/>
                <a:gd name="connsiteY11" fmla="*/ 153714 h 1371870"/>
                <a:gd name="connsiteX12" fmla="*/ 266700 w 2886846"/>
                <a:gd name="connsiteY12" fmla="*/ 153714 h 1371870"/>
                <a:gd name="connsiteX13" fmla="*/ 884458 w 2886846"/>
                <a:gd name="connsiteY13" fmla="*/ 1218813 h 1371870"/>
                <a:gd name="connsiteX14" fmla="*/ 795685 w 2886846"/>
                <a:gd name="connsiteY14" fmla="*/ 1371870 h 1371870"/>
                <a:gd name="connsiteX15" fmla="*/ 0 w 2886846"/>
                <a:gd name="connsiteY15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591370 w 2886846"/>
                <a:gd name="connsiteY4" fmla="*/ 0 h 1371870"/>
                <a:gd name="connsiteX5" fmla="*/ 1768916 w 2886846"/>
                <a:gd name="connsiteY5" fmla="*/ 0 h 1371870"/>
                <a:gd name="connsiteX6" fmla="*/ 2797692 w 2886846"/>
                <a:gd name="connsiteY6" fmla="*/ 0 h 1371870"/>
                <a:gd name="connsiteX7" fmla="*/ 2886846 w 2886846"/>
                <a:gd name="connsiteY7" fmla="*/ 153714 h 1371870"/>
                <a:gd name="connsiteX8" fmla="*/ 1679762 w 2886846"/>
                <a:gd name="connsiteY8" fmla="*/ 153714 h 1371870"/>
                <a:gd name="connsiteX9" fmla="*/ 1502216 w 2886846"/>
                <a:gd name="connsiteY9" fmla="*/ 153714 h 1371870"/>
                <a:gd name="connsiteX10" fmla="*/ 1502216 w 2886846"/>
                <a:gd name="connsiteY10" fmla="*/ 153714 h 1371870"/>
                <a:gd name="connsiteX11" fmla="*/ 266700 w 2886846"/>
                <a:gd name="connsiteY11" fmla="*/ 153714 h 1371870"/>
                <a:gd name="connsiteX12" fmla="*/ 884458 w 2886846"/>
                <a:gd name="connsiteY12" fmla="*/ 1218813 h 1371870"/>
                <a:gd name="connsiteX13" fmla="*/ 795685 w 2886846"/>
                <a:gd name="connsiteY13" fmla="*/ 1371870 h 1371870"/>
                <a:gd name="connsiteX14" fmla="*/ 0 w 2886846"/>
                <a:gd name="connsiteY14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564699 w 2886846"/>
                <a:gd name="connsiteY3" fmla="*/ 45984 h 1371870"/>
                <a:gd name="connsiteX4" fmla="*/ 1768916 w 2886846"/>
                <a:gd name="connsiteY4" fmla="*/ 0 h 1371870"/>
                <a:gd name="connsiteX5" fmla="*/ 2797692 w 2886846"/>
                <a:gd name="connsiteY5" fmla="*/ 0 h 1371870"/>
                <a:gd name="connsiteX6" fmla="*/ 2886846 w 2886846"/>
                <a:gd name="connsiteY6" fmla="*/ 153714 h 1371870"/>
                <a:gd name="connsiteX7" fmla="*/ 1679762 w 2886846"/>
                <a:gd name="connsiteY7" fmla="*/ 153714 h 1371870"/>
                <a:gd name="connsiteX8" fmla="*/ 1502216 w 2886846"/>
                <a:gd name="connsiteY8" fmla="*/ 153714 h 1371870"/>
                <a:gd name="connsiteX9" fmla="*/ 1502216 w 2886846"/>
                <a:gd name="connsiteY9" fmla="*/ 153714 h 1371870"/>
                <a:gd name="connsiteX10" fmla="*/ 266700 w 2886846"/>
                <a:gd name="connsiteY10" fmla="*/ 153714 h 1371870"/>
                <a:gd name="connsiteX11" fmla="*/ 884458 w 2886846"/>
                <a:gd name="connsiteY11" fmla="*/ 1218813 h 1371870"/>
                <a:gd name="connsiteX12" fmla="*/ 795685 w 2886846"/>
                <a:gd name="connsiteY12" fmla="*/ 1371870 h 1371870"/>
                <a:gd name="connsiteX13" fmla="*/ 0 w 2886846"/>
                <a:gd name="connsiteY13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564699 w 2886846"/>
                <a:gd name="connsiteY2" fmla="*/ 45984 h 1371870"/>
                <a:gd name="connsiteX3" fmla="*/ 1768916 w 2886846"/>
                <a:gd name="connsiteY3" fmla="*/ 0 h 1371870"/>
                <a:gd name="connsiteX4" fmla="*/ 2797692 w 2886846"/>
                <a:gd name="connsiteY4" fmla="*/ 0 h 1371870"/>
                <a:gd name="connsiteX5" fmla="*/ 2886846 w 2886846"/>
                <a:gd name="connsiteY5" fmla="*/ 153714 h 1371870"/>
                <a:gd name="connsiteX6" fmla="*/ 1679762 w 2886846"/>
                <a:gd name="connsiteY6" fmla="*/ 153714 h 1371870"/>
                <a:gd name="connsiteX7" fmla="*/ 1502216 w 2886846"/>
                <a:gd name="connsiteY7" fmla="*/ 153714 h 1371870"/>
                <a:gd name="connsiteX8" fmla="*/ 1502216 w 2886846"/>
                <a:gd name="connsiteY8" fmla="*/ 153714 h 1371870"/>
                <a:gd name="connsiteX9" fmla="*/ 266700 w 2886846"/>
                <a:gd name="connsiteY9" fmla="*/ 153714 h 1371870"/>
                <a:gd name="connsiteX10" fmla="*/ 884458 w 2886846"/>
                <a:gd name="connsiteY10" fmla="*/ 1218813 h 1371870"/>
                <a:gd name="connsiteX11" fmla="*/ 795685 w 2886846"/>
                <a:gd name="connsiteY11" fmla="*/ 1371870 h 1371870"/>
                <a:gd name="connsiteX12" fmla="*/ 0 w 2886846"/>
                <a:gd name="connsiteY12" fmla="*/ 0 h 1371870"/>
                <a:gd name="connsiteX0" fmla="*/ 0 w 2886846"/>
                <a:gd name="connsiteY0" fmla="*/ 0 h 1371870"/>
                <a:gd name="connsiteX1" fmla="*/ 1591370 w 2886846"/>
                <a:gd name="connsiteY1" fmla="*/ 0 h 1371870"/>
                <a:gd name="connsiteX2" fmla="*/ 1768916 w 2886846"/>
                <a:gd name="connsiteY2" fmla="*/ 0 h 1371870"/>
                <a:gd name="connsiteX3" fmla="*/ 2797692 w 2886846"/>
                <a:gd name="connsiteY3" fmla="*/ 0 h 1371870"/>
                <a:gd name="connsiteX4" fmla="*/ 2886846 w 2886846"/>
                <a:gd name="connsiteY4" fmla="*/ 153714 h 1371870"/>
                <a:gd name="connsiteX5" fmla="*/ 1679762 w 2886846"/>
                <a:gd name="connsiteY5" fmla="*/ 153714 h 1371870"/>
                <a:gd name="connsiteX6" fmla="*/ 1502216 w 2886846"/>
                <a:gd name="connsiteY6" fmla="*/ 153714 h 1371870"/>
                <a:gd name="connsiteX7" fmla="*/ 1502216 w 2886846"/>
                <a:gd name="connsiteY7" fmla="*/ 153714 h 1371870"/>
                <a:gd name="connsiteX8" fmla="*/ 266700 w 2886846"/>
                <a:gd name="connsiteY8" fmla="*/ 153714 h 1371870"/>
                <a:gd name="connsiteX9" fmla="*/ 884458 w 2886846"/>
                <a:gd name="connsiteY9" fmla="*/ 1218813 h 1371870"/>
                <a:gd name="connsiteX10" fmla="*/ 795685 w 2886846"/>
                <a:gd name="connsiteY10" fmla="*/ 1371870 h 1371870"/>
                <a:gd name="connsiteX11" fmla="*/ 0 w 2886846"/>
                <a:gd name="connsiteY11" fmla="*/ 0 h 1371870"/>
                <a:gd name="connsiteX0" fmla="*/ 0 w 2886846"/>
                <a:gd name="connsiteY0" fmla="*/ 0 h 1371870"/>
                <a:gd name="connsiteX1" fmla="*/ 1768916 w 2886846"/>
                <a:gd name="connsiteY1" fmla="*/ 0 h 1371870"/>
                <a:gd name="connsiteX2" fmla="*/ 2797692 w 2886846"/>
                <a:gd name="connsiteY2" fmla="*/ 0 h 1371870"/>
                <a:gd name="connsiteX3" fmla="*/ 2886846 w 2886846"/>
                <a:gd name="connsiteY3" fmla="*/ 153714 h 1371870"/>
                <a:gd name="connsiteX4" fmla="*/ 1679762 w 2886846"/>
                <a:gd name="connsiteY4" fmla="*/ 153714 h 1371870"/>
                <a:gd name="connsiteX5" fmla="*/ 1502216 w 2886846"/>
                <a:gd name="connsiteY5" fmla="*/ 153714 h 1371870"/>
                <a:gd name="connsiteX6" fmla="*/ 1502216 w 2886846"/>
                <a:gd name="connsiteY6" fmla="*/ 153714 h 1371870"/>
                <a:gd name="connsiteX7" fmla="*/ 266700 w 2886846"/>
                <a:gd name="connsiteY7" fmla="*/ 153714 h 1371870"/>
                <a:gd name="connsiteX8" fmla="*/ 884458 w 2886846"/>
                <a:gd name="connsiteY8" fmla="*/ 1218813 h 1371870"/>
                <a:gd name="connsiteX9" fmla="*/ 795685 w 2886846"/>
                <a:gd name="connsiteY9" fmla="*/ 1371870 h 1371870"/>
                <a:gd name="connsiteX10" fmla="*/ 0 w 2886846"/>
                <a:gd name="connsiteY10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1679762 w 2886846"/>
                <a:gd name="connsiteY3" fmla="*/ 153714 h 1371870"/>
                <a:gd name="connsiteX4" fmla="*/ 1502216 w 2886846"/>
                <a:gd name="connsiteY4" fmla="*/ 153714 h 1371870"/>
                <a:gd name="connsiteX5" fmla="*/ 1502216 w 2886846"/>
                <a:gd name="connsiteY5" fmla="*/ 153714 h 1371870"/>
                <a:gd name="connsiteX6" fmla="*/ 266700 w 2886846"/>
                <a:gd name="connsiteY6" fmla="*/ 153714 h 1371870"/>
                <a:gd name="connsiteX7" fmla="*/ 884458 w 2886846"/>
                <a:gd name="connsiteY7" fmla="*/ 1218813 h 1371870"/>
                <a:gd name="connsiteX8" fmla="*/ 795685 w 2886846"/>
                <a:gd name="connsiteY8" fmla="*/ 1371870 h 1371870"/>
                <a:gd name="connsiteX9" fmla="*/ 0 w 2886846"/>
                <a:gd name="connsiteY9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1679762 w 2886846"/>
                <a:gd name="connsiteY3" fmla="*/ 153714 h 1371870"/>
                <a:gd name="connsiteX4" fmla="*/ 1502216 w 2886846"/>
                <a:gd name="connsiteY4" fmla="*/ 153714 h 1371870"/>
                <a:gd name="connsiteX5" fmla="*/ 266700 w 2886846"/>
                <a:gd name="connsiteY5" fmla="*/ 153714 h 1371870"/>
                <a:gd name="connsiteX6" fmla="*/ 884458 w 2886846"/>
                <a:gd name="connsiteY6" fmla="*/ 1218813 h 1371870"/>
                <a:gd name="connsiteX7" fmla="*/ 795685 w 2886846"/>
                <a:gd name="connsiteY7" fmla="*/ 1371870 h 1371870"/>
                <a:gd name="connsiteX8" fmla="*/ 0 w 2886846"/>
                <a:gd name="connsiteY8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1502216 w 2886846"/>
                <a:gd name="connsiteY3" fmla="*/ 153714 h 1371870"/>
                <a:gd name="connsiteX4" fmla="*/ 266700 w 2886846"/>
                <a:gd name="connsiteY4" fmla="*/ 153714 h 1371870"/>
                <a:gd name="connsiteX5" fmla="*/ 884458 w 2886846"/>
                <a:gd name="connsiteY5" fmla="*/ 1218813 h 1371870"/>
                <a:gd name="connsiteX6" fmla="*/ 795685 w 2886846"/>
                <a:gd name="connsiteY6" fmla="*/ 1371870 h 1371870"/>
                <a:gd name="connsiteX7" fmla="*/ 0 w 2886846"/>
                <a:gd name="connsiteY7" fmla="*/ 0 h 1371870"/>
                <a:gd name="connsiteX0" fmla="*/ 0 w 2886846"/>
                <a:gd name="connsiteY0" fmla="*/ 0 h 1371870"/>
                <a:gd name="connsiteX1" fmla="*/ 2797692 w 2886846"/>
                <a:gd name="connsiteY1" fmla="*/ 0 h 1371870"/>
                <a:gd name="connsiteX2" fmla="*/ 2886846 w 2886846"/>
                <a:gd name="connsiteY2" fmla="*/ 153714 h 1371870"/>
                <a:gd name="connsiteX3" fmla="*/ 266700 w 2886846"/>
                <a:gd name="connsiteY3" fmla="*/ 153714 h 1371870"/>
                <a:gd name="connsiteX4" fmla="*/ 884458 w 2886846"/>
                <a:gd name="connsiteY4" fmla="*/ 1218813 h 1371870"/>
                <a:gd name="connsiteX5" fmla="*/ 795685 w 2886846"/>
                <a:gd name="connsiteY5" fmla="*/ 1371870 h 1371870"/>
                <a:gd name="connsiteX6" fmla="*/ 0 w 2886846"/>
                <a:gd name="connsiteY6" fmla="*/ 0 h 13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6846" h="1371870">
                  <a:moveTo>
                    <a:pt x="0" y="0"/>
                  </a:moveTo>
                  <a:lnTo>
                    <a:pt x="2797692" y="0"/>
                  </a:lnTo>
                  <a:lnTo>
                    <a:pt x="2886846" y="153714"/>
                  </a:lnTo>
                  <a:lnTo>
                    <a:pt x="266700" y="153714"/>
                  </a:lnTo>
                  <a:lnTo>
                    <a:pt x="884458" y="1218813"/>
                  </a:lnTo>
                  <a:lnTo>
                    <a:pt x="795685" y="13718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A64A654-7557-203D-34A7-77767B668B43}"/>
                </a:ext>
              </a:extLst>
            </p:cNvPr>
            <p:cNvSpPr/>
            <p:nvPr/>
          </p:nvSpPr>
          <p:spPr bwMode="auto">
            <a:xfrm>
              <a:off x="-2829535" y="4234507"/>
              <a:ext cx="1679762" cy="2590026"/>
            </a:xfrm>
            <a:custGeom>
              <a:avLst/>
              <a:gdLst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973231 w 1679762"/>
                <a:gd name="connsiteY2" fmla="*/ 1218156 h 2590026"/>
                <a:gd name="connsiteX3" fmla="*/ 884458 w 1679762"/>
                <a:gd name="connsiteY3" fmla="*/ 1371213 h 2590026"/>
                <a:gd name="connsiteX4" fmla="*/ 266700 w 1679762"/>
                <a:gd name="connsiteY4" fmla="*/ 2436312 h 2590026"/>
                <a:gd name="connsiteX5" fmla="*/ 1502216 w 1679762"/>
                <a:gd name="connsiteY5" fmla="*/ 2436312 h 2590026"/>
                <a:gd name="connsiteX6" fmla="*/ 1591370 w 1679762"/>
                <a:gd name="connsiteY6" fmla="*/ 2590026 h 2590026"/>
                <a:gd name="connsiteX7" fmla="*/ 0 w 1679762"/>
                <a:gd name="connsiteY7" fmla="*/ 2590026 h 2590026"/>
                <a:gd name="connsiteX8" fmla="*/ 795685 w 1679762"/>
                <a:gd name="connsiteY8" fmla="*/ 1218156 h 2590026"/>
                <a:gd name="connsiteX9" fmla="*/ 884458 w 1679762"/>
                <a:gd name="connsiteY9" fmla="*/ 1065099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973231 w 1679762"/>
                <a:gd name="connsiteY2" fmla="*/ 1218156 h 2590026"/>
                <a:gd name="connsiteX3" fmla="*/ 884458 w 1679762"/>
                <a:gd name="connsiteY3" fmla="*/ 1371213 h 2590026"/>
                <a:gd name="connsiteX4" fmla="*/ 266700 w 1679762"/>
                <a:gd name="connsiteY4" fmla="*/ 2436312 h 2590026"/>
                <a:gd name="connsiteX5" fmla="*/ 1502216 w 1679762"/>
                <a:gd name="connsiteY5" fmla="*/ 2436312 h 2590026"/>
                <a:gd name="connsiteX6" fmla="*/ 1591370 w 1679762"/>
                <a:gd name="connsiteY6" fmla="*/ 2590026 h 2590026"/>
                <a:gd name="connsiteX7" fmla="*/ 0 w 1679762"/>
                <a:gd name="connsiteY7" fmla="*/ 2590026 h 2590026"/>
                <a:gd name="connsiteX8" fmla="*/ 884458 w 1679762"/>
                <a:gd name="connsiteY8" fmla="*/ 1065099 h 2590026"/>
                <a:gd name="connsiteX9" fmla="*/ 1502216 w 1679762"/>
                <a:gd name="connsiteY9" fmla="*/ 0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973231 w 1679762"/>
                <a:gd name="connsiteY2" fmla="*/ 1218156 h 2590026"/>
                <a:gd name="connsiteX3" fmla="*/ 884458 w 1679762"/>
                <a:gd name="connsiteY3" fmla="*/ 1371213 h 2590026"/>
                <a:gd name="connsiteX4" fmla="*/ 266700 w 1679762"/>
                <a:gd name="connsiteY4" fmla="*/ 2436312 h 2590026"/>
                <a:gd name="connsiteX5" fmla="*/ 1502216 w 1679762"/>
                <a:gd name="connsiteY5" fmla="*/ 2436312 h 2590026"/>
                <a:gd name="connsiteX6" fmla="*/ 1591370 w 1679762"/>
                <a:gd name="connsiteY6" fmla="*/ 2590026 h 2590026"/>
                <a:gd name="connsiteX7" fmla="*/ 0 w 1679762"/>
                <a:gd name="connsiteY7" fmla="*/ 2590026 h 2590026"/>
                <a:gd name="connsiteX8" fmla="*/ 1502216 w 1679762"/>
                <a:gd name="connsiteY8" fmla="*/ 0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884458 w 1679762"/>
                <a:gd name="connsiteY2" fmla="*/ 1371213 h 2590026"/>
                <a:gd name="connsiteX3" fmla="*/ 266700 w 1679762"/>
                <a:gd name="connsiteY3" fmla="*/ 2436312 h 2590026"/>
                <a:gd name="connsiteX4" fmla="*/ 1502216 w 1679762"/>
                <a:gd name="connsiteY4" fmla="*/ 2436312 h 2590026"/>
                <a:gd name="connsiteX5" fmla="*/ 1591370 w 1679762"/>
                <a:gd name="connsiteY5" fmla="*/ 2590026 h 2590026"/>
                <a:gd name="connsiteX6" fmla="*/ 0 w 1679762"/>
                <a:gd name="connsiteY6" fmla="*/ 2590026 h 2590026"/>
                <a:gd name="connsiteX7" fmla="*/ 1502216 w 1679762"/>
                <a:gd name="connsiteY7" fmla="*/ 0 h 2590026"/>
                <a:gd name="connsiteX0" fmla="*/ 1502216 w 1679762"/>
                <a:gd name="connsiteY0" fmla="*/ 0 h 2590026"/>
                <a:gd name="connsiteX1" fmla="*/ 1679762 w 1679762"/>
                <a:gd name="connsiteY1" fmla="*/ 0 h 2590026"/>
                <a:gd name="connsiteX2" fmla="*/ 266700 w 1679762"/>
                <a:gd name="connsiteY2" fmla="*/ 2436312 h 2590026"/>
                <a:gd name="connsiteX3" fmla="*/ 1502216 w 1679762"/>
                <a:gd name="connsiteY3" fmla="*/ 2436312 h 2590026"/>
                <a:gd name="connsiteX4" fmla="*/ 1591370 w 1679762"/>
                <a:gd name="connsiteY4" fmla="*/ 2590026 h 2590026"/>
                <a:gd name="connsiteX5" fmla="*/ 0 w 1679762"/>
                <a:gd name="connsiteY5" fmla="*/ 2590026 h 2590026"/>
                <a:gd name="connsiteX6" fmla="*/ 1502216 w 1679762"/>
                <a:gd name="connsiteY6" fmla="*/ 0 h 259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9762" h="2590026">
                  <a:moveTo>
                    <a:pt x="1502216" y="0"/>
                  </a:moveTo>
                  <a:lnTo>
                    <a:pt x="1679762" y="0"/>
                  </a:lnTo>
                  <a:lnTo>
                    <a:pt x="266700" y="2436312"/>
                  </a:lnTo>
                  <a:lnTo>
                    <a:pt x="1502216" y="2436312"/>
                  </a:lnTo>
                  <a:lnTo>
                    <a:pt x="1591370" y="2590026"/>
                  </a:lnTo>
                  <a:lnTo>
                    <a:pt x="0" y="2590026"/>
                  </a:lnTo>
                  <a:lnTo>
                    <a:pt x="150221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5B569DDC-B1EF-68F0-DA83-2CE2A19260A3}"/>
                </a:ext>
              </a:extLst>
            </p:cNvPr>
            <p:cNvSpPr/>
            <p:nvPr/>
          </p:nvSpPr>
          <p:spPr bwMode="auto">
            <a:xfrm rot="19800000">
              <a:off x="-1350560" y="5036378"/>
              <a:ext cx="1201262" cy="2876271"/>
            </a:xfrm>
            <a:custGeom>
              <a:avLst/>
              <a:gdLst>
                <a:gd name="connsiteX0" fmla="*/ 153408 w 1201262"/>
                <a:gd name="connsiteY0" fmla="*/ 0 h 2876271"/>
                <a:gd name="connsiteX1" fmla="*/ 156204 w 1201262"/>
                <a:gd name="connsiteY1" fmla="*/ 1408220 h 2876271"/>
                <a:gd name="connsiteX2" fmla="*/ 156556 w 1201262"/>
                <a:gd name="connsiteY2" fmla="*/ 1585917 h 2876271"/>
                <a:gd name="connsiteX3" fmla="*/ 158592 w 1201262"/>
                <a:gd name="connsiteY3" fmla="*/ 2611168 h 2876271"/>
                <a:gd name="connsiteX4" fmla="*/ 1047503 w 1201262"/>
                <a:gd name="connsiteY4" fmla="*/ 2100305 h 2876271"/>
                <a:gd name="connsiteX5" fmla="*/ 1201262 w 1201262"/>
                <a:gd name="connsiteY5" fmla="*/ 2189078 h 2876271"/>
                <a:gd name="connsiteX6" fmla="*/ 5535 w 1201262"/>
                <a:gd name="connsiteY6" fmla="*/ 2876271 h 2876271"/>
                <a:gd name="connsiteX7" fmla="*/ 2797 w 1201262"/>
                <a:gd name="connsiteY7" fmla="*/ 1497144 h 2876271"/>
                <a:gd name="connsiteX8" fmla="*/ 2444 w 1201262"/>
                <a:gd name="connsiteY8" fmla="*/ 1319447 h 2876271"/>
                <a:gd name="connsiteX9" fmla="*/ 0 w 1201262"/>
                <a:gd name="connsiteY9" fmla="*/ 88165 h 2876271"/>
                <a:gd name="connsiteX0" fmla="*/ 153408 w 1201262"/>
                <a:gd name="connsiteY0" fmla="*/ 0 h 2876271"/>
                <a:gd name="connsiteX1" fmla="*/ 156556 w 1201262"/>
                <a:gd name="connsiteY1" fmla="*/ 1585917 h 2876271"/>
                <a:gd name="connsiteX2" fmla="*/ 158592 w 1201262"/>
                <a:gd name="connsiteY2" fmla="*/ 2611168 h 2876271"/>
                <a:gd name="connsiteX3" fmla="*/ 1047503 w 1201262"/>
                <a:gd name="connsiteY3" fmla="*/ 2100305 h 2876271"/>
                <a:gd name="connsiteX4" fmla="*/ 1201262 w 1201262"/>
                <a:gd name="connsiteY4" fmla="*/ 2189078 h 2876271"/>
                <a:gd name="connsiteX5" fmla="*/ 5535 w 1201262"/>
                <a:gd name="connsiteY5" fmla="*/ 2876271 h 2876271"/>
                <a:gd name="connsiteX6" fmla="*/ 2797 w 1201262"/>
                <a:gd name="connsiteY6" fmla="*/ 1497144 h 2876271"/>
                <a:gd name="connsiteX7" fmla="*/ 2444 w 1201262"/>
                <a:gd name="connsiteY7" fmla="*/ 1319447 h 2876271"/>
                <a:gd name="connsiteX8" fmla="*/ 0 w 1201262"/>
                <a:gd name="connsiteY8" fmla="*/ 88165 h 2876271"/>
                <a:gd name="connsiteX9" fmla="*/ 153408 w 1201262"/>
                <a:gd name="connsiteY9" fmla="*/ 0 h 2876271"/>
                <a:gd name="connsiteX0" fmla="*/ 237275 w 1285129"/>
                <a:gd name="connsiteY0" fmla="*/ 0 h 2876271"/>
                <a:gd name="connsiteX1" fmla="*/ 240423 w 1285129"/>
                <a:gd name="connsiteY1" fmla="*/ 1585917 h 2876271"/>
                <a:gd name="connsiteX2" fmla="*/ 242459 w 1285129"/>
                <a:gd name="connsiteY2" fmla="*/ 2611168 h 2876271"/>
                <a:gd name="connsiteX3" fmla="*/ 1131370 w 1285129"/>
                <a:gd name="connsiteY3" fmla="*/ 2100305 h 2876271"/>
                <a:gd name="connsiteX4" fmla="*/ 1285129 w 1285129"/>
                <a:gd name="connsiteY4" fmla="*/ 2189078 h 2876271"/>
                <a:gd name="connsiteX5" fmla="*/ 89402 w 1285129"/>
                <a:gd name="connsiteY5" fmla="*/ 2876271 h 2876271"/>
                <a:gd name="connsiteX6" fmla="*/ 86311 w 1285129"/>
                <a:gd name="connsiteY6" fmla="*/ 1319447 h 2876271"/>
                <a:gd name="connsiteX7" fmla="*/ 83867 w 1285129"/>
                <a:gd name="connsiteY7" fmla="*/ 88165 h 2876271"/>
                <a:gd name="connsiteX8" fmla="*/ 237275 w 1285129"/>
                <a:gd name="connsiteY8" fmla="*/ 0 h 2876271"/>
                <a:gd name="connsiteX0" fmla="*/ 244208 w 1292062"/>
                <a:gd name="connsiteY0" fmla="*/ 0 h 2876271"/>
                <a:gd name="connsiteX1" fmla="*/ 247356 w 1292062"/>
                <a:gd name="connsiteY1" fmla="*/ 1585917 h 2876271"/>
                <a:gd name="connsiteX2" fmla="*/ 249392 w 1292062"/>
                <a:gd name="connsiteY2" fmla="*/ 2611168 h 2876271"/>
                <a:gd name="connsiteX3" fmla="*/ 1138303 w 1292062"/>
                <a:gd name="connsiteY3" fmla="*/ 2100305 h 2876271"/>
                <a:gd name="connsiteX4" fmla="*/ 1292062 w 1292062"/>
                <a:gd name="connsiteY4" fmla="*/ 2189078 h 2876271"/>
                <a:gd name="connsiteX5" fmla="*/ 96335 w 1292062"/>
                <a:gd name="connsiteY5" fmla="*/ 2876271 h 2876271"/>
                <a:gd name="connsiteX6" fmla="*/ 90800 w 1292062"/>
                <a:gd name="connsiteY6" fmla="*/ 88165 h 2876271"/>
                <a:gd name="connsiteX7" fmla="*/ 244208 w 1292062"/>
                <a:gd name="connsiteY7" fmla="*/ 0 h 2876271"/>
                <a:gd name="connsiteX0" fmla="*/ 153408 w 1201262"/>
                <a:gd name="connsiteY0" fmla="*/ 0 h 2876271"/>
                <a:gd name="connsiteX1" fmla="*/ 156556 w 1201262"/>
                <a:gd name="connsiteY1" fmla="*/ 1585917 h 2876271"/>
                <a:gd name="connsiteX2" fmla="*/ 158592 w 1201262"/>
                <a:gd name="connsiteY2" fmla="*/ 2611168 h 2876271"/>
                <a:gd name="connsiteX3" fmla="*/ 1047503 w 1201262"/>
                <a:gd name="connsiteY3" fmla="*/ 2100305 h 2876271"/>
                <a:gd name="connsiteX4" fmla="*/ 1201262 w 1201262"/>
                <a:gd name="connsiteY4" fmla="*/ 2189078 h 2876271"/>
                <a:gd name="connsiteX5" fmla="*/ 5535 w 1201262"/>
                <a:gd name="connsiteY5" fmla="*/ 2876271 h 2876271"/>
                <a:gd name="connsiteX6" fmla="*/ 0 w 1201262"/>
                <a:gd name="connsiteY6" fmla="*/ 88165 h 2876271"/>
                <a:gd name="connsiteX7" fmla="*/ 153408 w 1201262"/>
                <a:gd name="connsiteY7" fmla="*/ 0 h 2876271"/>
                <a:gd name="connsiteX0" fmla="*/ 153408 w 1201262"/>
                <a:gd name="connsiteY0" fmla="*/ 0 h 2876271"/>
                <a:gd name="connsiteX1" fmla="*/ 158592 w 1201262"/>
                <a:gd name="connsiteY1" fmla="*/ 2611168 h 2876271"/>
                <a:gd name="connsiteX2" fmla="*/ 1047503 w 1201262"/>
                <a:gd name="connsiteY2" fmla="*/ 2100305 h 2876271"/>
                <a:gd name="connsiteX3" fmla="*/ 1201262 w 1201262"/>
                <a:gd name="connsiteY3" fmla="*/ 2189078 h 2876271"/>
                <a:gd name="connsiteX4" fmla="*/ 5535 w 1201262"/>
                <a:gd name="connsiteY4" fmla="*/ 2876271 h 2876271"/>
                <a:gd name="connsiteX5" fmla="*/ 0 w 1201262"/>
                <a:gd name="connsiteY5" fmla="*/ 88165 h 2876271"/>
                <a:gd name="connsiteX6" fmla="*/ 153408 w 1201262"/>
                <a:gd name="connsiteY6" fmla="*/ 0 h 2876271"/>
                <a:gd name="connsiteX0" fmla="*/ 153408 w 1201262"/>
                <a:gd name="connsiteY0" fmla="*/ 0 h 2876271"/>
                <a:gd name="connsiteX1" fmla="*/ 158592 w 1201262"/>
                <a:gd name="connsiteY1" fmla="*/ 2611168 h 2876271"/>
                <a:gd name="connsiteX2" fmla="*/ 1047503 w 1201262"/>
                <a:gd name="connsiteY2" fmla="*/ 2100305 h 2876271"/>
                <a:gd name="connsiteX3" fmla="*/ 1201262 w 1201262"/>
                <a:gd name="connsiteY3" fmla="*/ 2189078 h 2876271"/>
                <a:gd name="connsiteX4" fmla="*/ 5535 w 1201262"/>
                <a:gd name="connsiteY4" fmla="*/ 2876271 h 2876271"/>
                <a:gd name="connsiteX5" fmla="*/ 0 w 1201262"/>
                <a:gd name="connsiteY5" fmla="*/ 88165 h 2876271"/>
                <a:gd name="connsiteX6" fmla="*/ 153408 w 1201262"/>
                <a:gd name="connsiteY6" fmla="*/ 0 h 287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1262" h="2876271">
                  <a:moveTo>
                    <a:pt x="153408" y="0"/>
                  </a:moveTo>
                  <a:lnTo>
                    <a:pt x="158592" y="2611168"/>
                  </a:lnTo>
                  <a:lnTo>
                    <a:pt x="1047503" y="2100305"/>
                  </a:lnTo>
                  <a:lnTo>
                    <a:pt x="1201262" y="2189078"/>
                  </a:lnTo>
                  <a:lnTo>
                    <a:pt x="5535" y="2876271"/>
                  </a:lnTo>
                  <a:lnTo>
                    <a:pt x="0" y="88165"/>
                  </a:lnTo>
                  <a:lnTo>
                    <a:pt x="153408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5808475-6005-B044-49C4-8743395A759D}"/>
                </a:ext>
              </a:extLst>
            </p:cNvPr>
            <p:cNvSpPr/>
            <p:nvPr/>
          </p:nvSpPr>
          <p:spPr bwMode="auto">
            <a:xfrm rot="5400000">
              <a:off x="-392285" y="4695175"/>
              <a:ext cx="1371870" cy="2886846"/>
            </a:xfrm>
            <a:custGeom>
              <a:avLst/>
              <a:gdLst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25557 w 1371870"/>
                <a:gd name="connsiteY6" fmla="*/ 1742054 h 2886846"/>
                <a:gd name="connsiteX7" fmla="*/ 1371870 w 1371870"/>
                <a:gd name="connsiteY7" fmla="*/ 1768916 h 2886846"/>
                <a:gd name="connsiteX8" fmla="*/ 1371870 w 1371870"/>
                <a:gd name="connsiteY8" fmla="*/ 2797692 h 2886846"/>
                <a:gd name="connsiteX9" fmla="*/ 1218156 w 1371870"/>
                <a:gd name="connsiteY9" fmla="*/ 2886846 h 2886846"/>
                <a:gd name="connsiteX10" fmla="*/ 1218156 w 1371870"/>
                <a:gd name="connsiteY10" fmla="*/ 1679762 h 2886846"/>
                <a:gd name="connsiteX11" fmla="*/ 1264469 w 1371870"/>
                <a:gd name="connsiteY11" fmla="*/ 1706623 h 2886846"/>
                <a:gd name="connsiteX12" fmla="*/ 1264469 w 1371870"/>
                <a:gd name="connsiteY12" fmla="*/ 1706622 h 2886846"/>
                <a:gd name="connsiteX13" fmla="*/ 1218156 w 1371870"/>
                <a:gd name="connsiteY13" fmla="*/ 1679761 h 2886846"/>
                <a:gd name="connsiteX14" fmla="*/ 1218156 w 1371870"/>
                <a:gd name="connsiteY14" fmla="*/ 1502215 h 2886846"/>
                <a:gd name="connsiteX15" fmla="*/ 1218156 w 1371870"/>
                <a:gd name="connsiteY15" fmla="*/ 1502214 h 2886846"/>
                <a:gd name="connsiteX16" fmla="*/ 1218156 w 1371870"/>
                <a:gd name="connsiteY16" fmla="*/ 266700 h 2886846"/>
                <a:gd name="connsiteX17" fmla="*/ 153057 w 1371870"/>
                <a:gd name="connsiteY17" fmla="*/ 884458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25557 w 1371870"/>
                <a:gd name="connsiteY6" fmla="*/ 1742054 h 2886846"/>
                <a:gd name="connsiteX7" fmla="*/ 1371870 w 1371870"/>
                <a:gd name="connsiteY7" fmla="*/ 2797692 h 2886846"/>
                <a:gd name="connsiteX8" fmla="*/ 1218156 w 1371870"/>
                <a:gd name="connsiteY8" fmla="*/ 2886846 h 2886846"/>
                <a:gd name="connsiteX9" fmla="*/ 1218156 w 1371870"/>
                <a:gd name="connsiteY9" fmla="*/ 1679762 h 2886846"/>
                <a:gd name="connsiteX10" fmla="*/ 1264469 w 1371870"/>
                <a:gd name="connsiteY10" fmla="*/ 1706623 h 2886846"/>
                <a:gd name="connsiteX11" fmla="*/ 1264469 w 1371870"/>
                <a:gd name="connsiteY11" fmla="*/ 1706622 h 2886846"/>
                <a:gd name="connsiteX12" fmla="*/ 1218156 w 1371870"/>
                <a:gd name="connsiteY12" fmla="*/ 1679761 h 2886846"/>
                <a:gd name="connsiteX13" fmla="*/ 1218156 w 1371870"/>
                <a:gd name="connsiteY13" fmla="*/ 1502215 h 2886846"/>
                <a:gd name="connsiteX14" fmla="*/ 1218156 w 1371870"/>
                <a:gd name="connsiteY14" fmla="*/ 1502214 h 2886846"/>
                <a:gd name="connsiteX15" fmla="*/ 1218156 w 1371870"/>
                <a:gd name="connsiteY15" fmla="*/ 266700 h 2886846"/>
                <a:gd name="connsiteX16" fmla="*/ 153057 w 1371870"/>
                <a:gd name="connsiteY16" fmla="*/ 884458 h 2886846"/>
                <a:gd name="connsiteX17" fmla="*/ 0 w 1371870"/>
                <a:gd name="connsiteY17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25557 w 1371870"/>
                <a:gd name="connsiteY6" fmla="*/ 1742054 h 2886846"/>
                <a:gd name="connsiteX7" fmla="*/ 1371870 w 1371870"/>
                <a:gd name="connsiteY7" fmla="*/ 2797692 h 2886846"/>
                <a:gd name="connsiteX8" fmla="*/ 1218156 w 1371870"/>
                <a:gd name="connsiteY8" fmla="*/ 2886846 h 2886846"/>
                <a:gd name="connsiteX9" fmla="*/ 1218156 w 1371870"/>
                <a:gd name="connsiteY9" fmla="*/ 1679762 h 2886846"/>
                <a:gd name="connsiteX10" fmla="*/ 1264469 w 1371870"/>
                <a:gd name="connsiteY10" fmla="*/ 1706623 h 2886846"/>
                <a:gd name="connsiteX11" fmla="*/ 1218156 w 1371870"/>
                <a:gd name="connsiteY11" fmla="*/ 1679761 h 2886846"/>
                <a:gd name="connsiteX12" fmla="*/ 1218156 w 1371870"/>
                <a:gd name="connsiteY12" fmla="*/ 1502215 h 2886846"/>
                <a:gd name="connsiteX13" fmla="*/ 1218156 w 1371870"/>
                <a:gd name="connsiteY13" fmla="*/ 1502214 h 2886846"/>
                <a:gd name="connsiteX14" fmla="*/ 1218156 w 1371870"/>
                <a:gd name="connsiteY14" fmla="*/ 266700 h 2886846"/>
                <a:gd name="connsiteX15" fmla="*/ 153057 w 1371870"/>
                <a:gd name="connsiteY15" fmla="*/ 884458 h 2886846"/>
                <a:gd name="connsiteX16" fmla="*/ 0 w 1371870"/>
                <a:gd name="connsiteY16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1768915 h 2886846"/>
                <a:gd name="connsiteX5" fmla="*/ 1325557 w 1371870"/>
                <a:gd name="connsiteY5" fmla="*/ 1742053 h 2886846"/>
                <a:gd name="connsiteX6" fmla="*/ 1371870 w 1371870"/>
                <a:gd name="connsiteY6" fmla="*/ 2797692 h 2886846"/>
                <a:gd name="connsiteX7" fmla="*/ 1218156 w 1371870"/>
                <a:gd name="connsiteY7" fmla="*/ 2886846 h 2886846"/>
                <a:gd name="connsiteX8" fmla="*/ 1218156 w 1371870"/>
                <a:gd name="connsiteY8" fmla="*/ 1679762 h 2886846"/>
                <a:gd name="connsiteX9" fmla="*/ 1264469 w 1371870"/>
                <a:gd name="connsiteY9" fmla="*/ 1706623 h 2886846"/>
                <a:gd name="connsiteX10" fmla="*/ 1218156 w 1371870"/>
                <a:gd name="connsiteY10" fmla="*/ 1679761 h 2886846"/>
                <a:gd name="connsiteX11" fmla="*/ 1218156 w 1371870"/>
                <a:gd name="connsiteY11" fmla="*/ 1502215 h 2886846"/>
                <a:gd name="connsiteX12" fmla="*/ 1218156 w 1371870"/>
                <a:gd name="connsiteY12" fmla="*/ 1502214 h 2886846"/>
                <a:gd name="connsiteX13" fmla="*/ 1218156 w 1371870"/>
                <a:gd name="connsiteY13" fmla="*/ 266700 h 2886846"/>
                <a:gd name="connsiteX14" fmla="*/ 153057 w 1371870"/>
                <a:gd name="connsiteY14" fmla="*/ 884458 h 2886846"/>
                <a:gd name="connsiteX15" fmla="*/ 0 w 1371870"/>
                <a:gd name="connsiteY15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25557 w 1371870"/>
                <a:gd name="connsiteY4" fmla="*/ 1742053 h 2886846"/>
                <a:gd name="connsiteX5" fmla="*/ 1371870 w 1371870"/>
                <a:gd name="connsiteY5" fmla="*/ 2797692 h 2886846"/>
                <a:gd name="connsiteX6" fmla="*/ 1218156 w 1371870"/>
                <a:gd name="connsiteY6" fmla="*/ 2886846 h 2886846"/>
                <a:gd name="connsiteX7" fmla="*/ 1218156 w 1371870"/>
                <a:gd name="connsiteY7" fmla="*/ 1679762 h 2886846"/>
                <a:gd name="connsiteX8" fmla="*/ 1264469 w 1371870"/>
                <a:gd name="connsiteY8" fmla="*/ 1706623 h 2886846"/>
                <a:gd name="connsiteX9" fmla="*/ 1218156 w 1371870"/>
                <a:gd name="connsiteY9" fmla="*/ 1679761 h 2886846"/>
                <a:gd name="connsiteX10" fmla="*/ 1218156 w 1371870"/>
                <a:gd name="connsiteY10" fmla="*/ 1502215 h 2886846"/>
                <a:gd name="connsiteX11" fmla="*/ 1218156 w 1371870"/>
                <a:gd name="connsiteY11" fmla="*/ 1502214 h 2886846"/>
                <a:gd name="connsiteX12" fmla="*/ 1218156 w 1371870"/>
                <a:gd name="connsiteY12" fmla="*/ 266700 h 2886846"/>
                <a:gd name="connsiteX13" fmla="*/ 153057 w 1371870"/>
                <a:gd name="connsiteY13" fmla="*/ 884458 h 2886846"/>
                <a:gd name="connsiteX14" fmla="*/ 0 w 1371870"/>
                <a:gd name="connsiteY14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1591370 h 2886846"/>
                <a:gd name="connsiteX4" fmla="*/ 1371870 w 1371870"/>
                <a:gd name="connsiteY4" fmla="*/ 2797692 h 2886846"/>
                <a:gd name="connsiteX5" fmla="*/ 1218156 w 1371870"/>
                <a:gd name="connsiteY5" fmla="*/ 2886846 h 2886846"/>
                <a:gd name="connsiteX6" fmla="*/ 1218156 w 1371870"/>
                <a:gd name="connsiteY6" fmla="*/ 1679762 h 2886846"/>
                <a:gd name="connsiteX7" fmla="*/ 1264469 w 1371870"/>
                <a:gd name="connsiteY7" fmla="*/ 1706623 h 2886846"/>
                <a:gd name="connsiteX8" fmla="*/ 1218156 w 1371870"/>
                <a:gd name="connsiteY8" fmla="*/ 1679761 h 2886846"/>
                <a:gd name="connsiteX9" fmla="*/ 1218156 w 1371870"/>
                <a:gd name="connsiteY9" fmla="*/ 1502215 h 2886846"/>
                <a:gd name="connsiteX10" fmla="*/ 1218156 w 1371870"/>
                <a:gd name="connsiteY10" fmla="*/ 1502214 h 2886846"/>
                <a:gd name="connsiteX11" fmla="*/ 1218156 w 1371870"/>
                <a:gd name="connsiteY11" fmla="*/ 266700 h 2886846"/>
                <a:gd name="connsiteX12" fmla="*/ 153057 w 1371870"/>
                <a:gd name="connsiteY12" fmla="*/ 884458 h 2886846"/>
                <a:gd name="connsiteX13" fmla="*/ 0 w 1371870"/>
                <a:gd name="connsiteY13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1679762 h 2886846"/>
                <a:gd name="connsiteX6" fmla="*/ 1264469 w 1371870"/>
                <a:gd name="connsiteY6" fmla="*/ 1706623 h 2886846"/>
                <a:gd name="connsiteX7" fmla="*/ 1218156 w 1371870"/>
                <a:gd name="connsiteY7" fmla="*/ 1679761 h 2886846"/>
                <a:gd name="connsiteX8" fmla="*/ 1218156 w 1371870"/>
                <a:gd name="connsiteY8" fmla="*/ 1502215 h 2886846"/>
                <a:gd name="connsiteX9" fmla="*/ 1218156 w 1371870"/>
                <a:gd name="connsiteY9" fmla="*/ 1502214 h 2886846"/>
                <a:gd name="connsiteX10" fmla="*/ 1218156 w 1371870"/>
                <a:gd name="connsiteY10" fmla="*/ 266700 h 2886846"/>
                <a:gd name="connsiteX11" fmla="*/ 153057 w 1371870"/>
                <a:gd name="connsiteY11" fmla="*/ 884458 h 2886846"/>
                <a:gd name="connsiteX12" fmla="*/ 0 w 1371870"/>
                <a:gd name="connsiteY12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1679762 h 2886846"/>
                <a:gd name="connsiteX6" fmla="*/ 1264469 w 1371870"/>
                <a:gd name="connsiteY6" fmla="*/ 1706623 h 2886846"/>
                <a:gd name="connsiteX7" fmla="*/ 1218156 w 1371870"/>
                <a:gd name="connsiteY7" fmla="*/ 1502215 h 2886846"/>
                <a:gd name="connsiteX8" fmla="*/ 1218156 w 1371870"/>
                <a:gd name="connsiteY8" fmla="*/ 1502214 h 2886846"/>
                <a:gd name="connsiteX9" fmla="*/ 1218156 w 1371870"/>
                <a:gd name="connsiteY9" fmla="*/ 266700 h 2886846"/>
                <a:gd name="connsiteX10" fmla="*/ 153057 w 1371870"/>
                <a:gd name="connsiteY10" fmla="*/ 884458 h 2886846"/>
                <a:gd name="connsiteX11" fmla="*/ 0 w 1371870"/>
                <a:gd name="connsiteY11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64469 w 1371870"/>
                <a:gd name="connsiteY5" fmla="*/ 1706623 h 2886846"/>
                <a:gd name="connsiteX6" fmla="*/ 1218156 w 1371870"/>
                <a:gd name="connsiteY6" fmla="*/ 1502215 h 2886846"/>
                <a:gd name="connsiteX7" fmla="*/ 1218156 w 1371870"/>
                <a:gd name="connsiteY7" fmla="*/ 1502214 h 2886846"/>
                <a:gd name="connsiteX8" fmla="*/ 1218156 w 1371870"/>
                <a:gd name="connsiteY8" fmla="*/ 266700 h 2886846"/>
                <a:gd name="connsiteX9" fmla="*/ 153057 w 1371870"/>
                <a:gd name="connsiteY9" fmla="*/ 884458 h 2886846"/>
                <a:gd name="connsiteX10" fmla="*/ 0 w 1371870"/>
                <a:gd name="connsiteY10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64469 w 1371870"/>
                <a:gd name="connsiteY5" fmla="*/ 1706623 h 2886846"/>
                <a:gd name="connsiteX6" fmla="*/ 1218156 w 1371870"/>
                <a:gd name="connsiteY6" fmla="*/ 1502215 h 2886846"/>
                <a:gd name="connsiteX7" fmla="*/ 1218156 w 1371870"/>
                <a:gd name="connsiteY7" fmla="*/ 266700 h 2886846"/>
                <a:gd name="connsiteX8" fmla="*/ 153057 w 1371870"/>
                <a:gd name="connsiteY8" fmla="*/ 884458 h 2886846"/>
                <a:gd name="connsiteX9" fmla="*/ 0 w 1371870"/>
                <a:gd name="connsiteY9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1502215 h 2886846"/>
                <a:gd name="connsiteX6" fmla="*/ 1218156 w 1371870"/>
                <a:gd name="connsiteY6" fmla="*/ 266700 h 2886846"/>
                <a:gd name="connsiteX7" fmla="*/ 153057 w 1371870"/>
                <a:gd name="connsiteY7" fmla="*/ 884458 h 2886846"/>
                <a:gd name="connsiteX8" fmla="*/ 0 w 1371870"/>
                <a:gd name="connsiteY8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1591369 h 2886846"/>
                <a:gd name="connsiteX3" fmla="*/ 1371870 w 1371870"/>
                <a:gd name="connsiteY3" fmla="*/ 2797692 h 2886846"/>
                <a:gd name="connsiteX4" fmla="*/ 1218156 w 1371870"/>
                <a:gd name="connsiteY4" fmla="*/ 2886846 h 2886846"/>
                <a:gd name="connsiteX5" fmla="*/ 1218156 w 1371870"/>
                <a:gd name="connsiteY5" fmla="*/ 266700 h 2886846"/>
                <a:gd name="connsiteX6" fmla="*/ 153057 w 1371870"/>
                <a:gd name="connsiteY6" fmla="*/ 884458 h 2886846"/>
                <a:gd name="connsiteX7" fmla="*/ 0 w 1371870"/>
                <a:gd name="connsiteY7" fmla="*/ 795685 h 2886846"/>
                <a:gd name="connsiteX0" fmla="*/ 0 w 1371870"/>
                <a:gd name="connsiteY0" fmla="*/ 795685 h 2886846"/>
                <a:gd name="connsiteX1" fmla="*/ 1371870 w 1371870"/>
                <a:gd name="connsiteY1" fmla="*/ 0 h 2886846"/>
                <a:gd name="connsiteX2" fmla="*/ 1371870 w 1371870"/>
                <a:gd name="connsiteY2" fmla="*/ 2797692 h 2886846"/>
                <a:gd name="connsiteX3" fmla="*/ 1218156 w 1371870"/>
                <a:gd name="connsiteY3" fmla="*/ 2886846 h 2886846"/>
                <a:gd name="connsiteX4" fmla="*/ 1218156 w 1371870"/>
                <a:gd name="connsiteY4" fmla="*/ 266700 h 2886846"/>
                <a:gd name="connsiteX5" fmla="*/ 153057 w 1371870"/>
                <a:gd name="connsiteY5" fmla="*/ 884458 h 2886846"/>
                <a:gd name="connsiteX6" fmla="*/ 0 w 1371870"/>
                <a:gd name="connsiteY6" fmla="*/ 795685 h 288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870" h="2886846">
                  <a:moveTo>
                    <a:pt x="0" y="795685"/>
                  </a:moveTo>
                  <a:lnTo>
                    <a:pt x="1371870" y="0"/>
                  </a:lnTo>
                  <a:lnTo>
                    <a:pt x="1371870" y="2797692"/>
                  </a:lnTo>
                  <a:lnTo>
                    <a:pt x="1218156" y="2886846"/>
                  </a:lnTo>
                  <a:lnTo>
                    <a:pt x="1218156" y="266700"/>
                  </a:lnTo>
                  <a:lnTo>
                    <a:pt x="153057" y="884458"/>
                  </a:lnTo>
                  <a:lnTo>
                    <a:pt x="0" y="795685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0A534BB-0C13-9E57-45ED-3FA0043E1FA1}"/>
                </a:ext>
              </a:extLst>
            </p:cNvPr>
            <p:cNvSpPr/>
            <p:nvPr/>
          </p:nvSpPr>
          <p:spPr bwMode="auto">
            <a:xfrm rot="1751551">
              <a:off x="-315158" y="3546370"/>
              <a:ext cx="1389243" cy="3080352"/>
            </a:xfrm>
            <a:custGeom>
              <a:avLst/>
              <a:gdLst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04383 w 1389243"/>
                <a:gd name="connsiteY5" fmla="*/ 1729080 h 3080352"/>
                <a:gd name="connsiteX6" fmla="*/ 1360901 w 1389243"/>
                <a:gd name="connsiteY6" fmla="*/ 1762630 h 3080352"/>
                <a:gd name="connsiteX7" fmla="*/ 1341105 w 1389243"/>
                <a:gd name="connsiteY7" fmla="*/ 2993754 h 3080352"/>
                <a:gd name="connsiteX8" fmla="*/ 1186109 w 1389243"/>
                <a:gd name="connsiteY8" fmla="*/ 3080352 h 3080352"/>
                <a:gd name="connsiteX9" fmla="*/ 1208750 w 1389243"/>
                <a:gd name="connsiteY9" fmla="*/ 1672312 h 3080352"/>
                <a:gd name="connsiteX10" fmla="*/ 1243295 w 1389243"/>
                <a:gd name="connsiteY10" fmla="*/ 1692818 h 3080352"/>
                <a:gd name="connsiteX11" fmla="*/ 1243295 w 1389243"/>
                <a:gd name="connsiteY11" fmla="*/ 1692818 h 3080352"/>
                <a:gd name="connsiteX12" fmla="*/ 1208750 w 1389243"/>
                <a:gd name="connsiteY12" fmla="*/ 1672312 h 3080352"/>
                <a:gd name="connsiteX13" fmla="*/ 1211595 w 1389243"/>
                <a:gd name="connsiteY13" fmla="*/ 1495397 h 3080352"/>
                <a:gd name="connsiteX14" fmla="*/ 1243295 w 1389243"/>
                <a:gd name="connsiteY14" fmla="*/ 1514214 h 3080352"/>
                <a:gd name="connsiteX15" fmla="*/ 1243295 w 1389243"/>
                <a:gd name="connsiteY15" fmla="*/ 1514214 h 3080352"/>
                <a:gd name="connsiteX16" fmla="*/ 1211595 w 1389243"/>
                <a:gd name="connsiteY16" fmla="*/ 1495397 h 3080352"/>
                <a:gd name="connsiteX17" fmla="*/ 1231391 w 1389243"/>
                <a:gd name="connsiteY17" fmla="*/ 264272 h 3080352"/>
                <a:gd name="connsiteX18" fmla="*/ 152804 w 1389243"/>
                <a:gd name="connsiteY18" fmla="*/ 866889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43295 w 1389243"/>
                <a:gd name="connsiteY10" fmla="*/ 1692818 h 3080352"/>
                <a:gd name="connsiteX11" fmla="*/ 1208750 w 1389243"/>
                <a:gd name="connsiteY11" fmla="*/ 1672312 h 3080352"/>
                <a:gd name="connsiteX12" fmla="*/ 1211595 w 1389243"/>
                <a:gd name="connsiteY12" fmla="*/ 1495397 h 3080352"/>
                <a:gd name="connsiteX13" fmla="*/ 1243295 w 1389243"/>
                <a:gd name="connsiteY13" fmla="*/ 1514214 h 3080352"/>
                <a:gd name="connsiteX14" fmla="*/ 1243295 w 1389243"/>
                <a:gd name="connsiteY14" fmla="*/ 1514214 h 3080352"/>
                <a:gd name="connsiteX15" fmla="*/ 1211595 w 1389243"/>
                <a:gd name="connsiteY15" fmla="*/ 1495397 h 3080352"/>
                <a:gd name="connsiteX16" fmla="*/ 1231391 w 1389243"/>
                <a:gd name="connsiteY16" fmla="*/ 264272 h 3080352"/>
                <a:gd name="connsiteX17" fmla="*/ 152804 w 1389243"/>
                <a:gd name="connsiteY17" fmla="*/ 866889 h 3080352"/>
                <a:gd name="connsiteX18" fmla="*/ 0 w 1389243"/>
                <a:gd name="connsiteY18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43295 w 1389243"/>
                <a:gd name="connsiteY10" fmla="*/ 1692818 h 3080352"/>
                <a:gd name="connsiteX11" fmla="*/ 1211595 w 1389243"/>
                <a:gd name="connsiteY11" fmla="*/ 1495397 h 3080352"/>
                <a:gd name="connsiteX12" fmla="*/ 1243295 w 1389243"/>
                <a:gd name="connsiteY12" fmla="*/ 1514214 h 3080352"/>
                <a:gd name="connsiteX13" fmla="*/ 1243295 w 1389243"/>
                <a:gd name="connsiteY13" fmla="*/ 1514214 h 3080352"/>
                <a:gd name="connsiteX14" fmla="*/ 1211595 w 1389243"/>
                <a:gd name="connsiteY14" fmla="*/ 1495397 h 3080352"/>
                <a:gd name="connsiteX15" fmla="*/ 1231391 w 1389243"/>
                <a:gd name="connsiteY15" fmla="*/ 264272 h 3080352"/>
                <a:gd name="connsiteX16" fmla="*/ 152804 w 1389243"/>
                <a:gd name="connsiteY16" fmla="*/ 866889 h 3080352"/>
                <a:gd name="connsiteX17" fmla="*/ 0 w 1389243"/>
                <a:gd name="connsiteY17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11595 w 1389243"/>
                <a:gd name="connsiteY10" fmla="*/ 1495397 h 3080352"/>
                <a:gd name="connsiteX11" fmla="*/ 1243295 w 1389243"/>
                <a:gd name="connsiteY11" fmla="*/ 1514214 h 3080352"/>
                <a:gd name="connsiteX12" fmla="*/ 1243295 w 1389243"/>
                <a:gd name="connsiteY12" fmla="*/ 1514214 h 3080352"/>
                <a:gd name="connsiteX13" fmla="*/ 1211595 w 1389243"/>
                <a:gd name="connsiteY13" fmla="*/ 1495397 h 3080352"/>
                <a:gd name="connsiteX14" fmla="*/ 1231391 w 1389243"/>
                <a:gd name="connsiteY14" fmla="*/ 264272 h 3080352"/>
                <a:gd name="connsiteX15" fmla="*/ 152804 w 1389243"/>
                <a:gd name="connsiteY15" fmla="*/ 866889 h 3080352"/>
                <a:gd name="connsiteX16" fmla="*/ 0 w 1389243"/>
                <a:gd name="connsiteY16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11595 w 1389243"/>
                <a:gd name="connsiteY10" fmla="*/ 1495397 h 3080352"/>
                <a:gd name="connsiteX11" fmla="*/ 1243295 w 1389243"/>
                <a:gd name="connsiteY11" fmla="*/ 1514214 h 3080352"/>
                <a:gd name="connsiteX12" fmla="*/ 1211595 w 1389243"/>
                <a:gd name="connsiteY12" fmla="*/ 1495397 h 3080352"/>
                <a:gd name="connsiteX13" fmla="*/ 1231391 w 1389243"/>
                <a:gd name="connsiteY13" fmla="*/ 264272 h 3080352"/>
                <a:gd name="connsiteX14" fmla="*/ 152804 w 1389243"/>
                <a:gd name="connsiteY14" fmla="*/ 866889 h 3080352"/>
                <a:gd name="connsiteX15" fmla="*/ 0 w 1389243"/>
                <a:gd name="connsiteY15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3745 w 1389243"/>
                <a:gd name="connsiteY2" fmla="*/ 1585715 h 3080352"/>
                <a:gd name="connsiteX3" fmla="*/ 1360901 w 1389243"/>
                <a:gd name="connsiteY3" fmla="*/ 1762630 h 3080352"/>
                <a:gd name="connsiteX4" fmla="*/ 1304383 w 1389243"/>
                <a:gd name="connsiteY4" fmla="*/ 1729080 h 3080352"/>
                <a:gd name="connsiteX5" fmla="*/ 1360901 w 1389243"/>
                <a:gd name="connsiteY5" fmla="*/ 1762630 h 3080352"/>
                <a:gd name="connsiteX6" fmla="*/ 1341105 w 1389243"/>
                <a:gd name="connsiteY6" fmla="*/ 2993754 h 3080352"/>
                <a:gd name="connsiteX7" fmla="*/ 1186109 w 1389243"/>
                <a:gd name="connsiteY7" fmla="*/ 3080352 h 3080352"/>
                <a:gd name="connsiteX8" fmla="*/ 1208750 w 1389243"/>
                <a:gd name="connsiteY8" fmla="*/ 1672312 h 3080352"/>
                <a:gd name="connsiteX9" fmla="*/ 1243295 w 1389243"/>
                <a:gd name="connsiteY9" fmla="*/ 1692818 h 3080352"/>
                <a:gd name="connsiteX10" fmla="*/ 1211595 w 1389243"/>
                <a:gd name="connsiteY10" fmla="*/ 1495397 h 3080352"/>
                <a:gd name="connsiteX11" fmla="*/ 1243295 w 1389243"/>
                <a:gd name="connsiteY11" fmla="*/ 1514214 h 3080352"/>
                <a:gd name="connsiteX12" fmla="*/ 1231391 w 1389243"/>
                <a:gd name="connsiteY12" fmla="*/ 264272 h 3080352"/>
                <a:gd name="connsiteX13" fmla="*/ 152804 w 1389243"/>
                <a:gd name="connsiteY13" fmla="*/ 866889 h 3080352"/>
                <a:gd name="connsiteX14" fmla="*/ 0 w 1389243"/>
                <a:gd name="connsiteY14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0901 w 1389243"/>
                <a:gd name="connsiteY2" fmla="*/ 1762630 h 3080352"/>
                <a:gd name="connsiteX3" fmla="*/ 1304383 w 1389243"/>
                <a:gd name="connsiteY3" fmla="*/ 1729080 h 3080352"/>
                <a:gd name="connsiteX4" fmla="*/ 1360901 w 1389243"/>
                <a:gd name="connsiteY4" fmla="*/ 1762630 h 3080352"/>
                <a:gd name="connsiteX5" fmla="*/ 1341105 w 1389243"/>
                <a:gd name="connsiteY5" fmla="*/ 2993754 h 3080352"/>
                <a:gd name="connsiteX6" fmla="*/ 1186109 w 1389243"/>
                <a:gd name="connsiteY6" fmla="*/ 3080352 h 3080352"/>
                <a:gd name="connsiteX7" fmla="*/ 1208750 w 1389243"/>
                <a:gd name="connsiteY7" fmla="*/ 1672312 h 3080352"/>
                <a:gd name="connsiteX8" fmla="*/ 1243295 w 1389243"/>
                <a:gd name="connsiteY8" fmla="*/ 1692818 h 3080352"/>
                <a:gd name="connsiteX9" fmla="*/ 1211595 w 1389243"/>
                <a:gd name="connsiteY9" fmla="*/ 1495397 h 3080352"/>
                <a:gd name="connsiteX10" fmla="*/ 1243295 w 1389243"/>
                <a:gd name="connsiteY10" fmla="*/ 1514214 h 3080352"/>
                <a:gd name="connsiteX11" fmla="*/ 1231391 w 1389243"/>
                <a:gd name="connsiteY11" fmla="*/ 264272 h 3080352"/>
                <a:gd name="connsiteX12" fmla="*/ 152804 w 1389243"/>
                <a:gd name="connsiteY12" fmla="*/ 866889 h 3080352"/>
                <a:gd name="connsiteX13" fmla="*/ 0 w 1389243"/>
                <a:gd name="connsiteY13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0901 w 1389243"/>
                <a:gd name="connsiteY2" fmla="*/ 1762630 h 3080352"/>
                <a:gd name="connsiteX3" fmla="*/ 1304383 w 1389243"/>
                <a:gd name="connsiteY3" fmla="*/ 1729080 h 3080352"/>
                <a:gd name="connsiteX4" fmla="*/ 1341105 w 1389243"/>
                <a:gd name="connsiteY4" fmla="*/ 2993754 h 3080352"/>
                <a:gd name="connsiteX5" fmla="*/ 1186109 w 1389243"/>
                <a:gd name="connsiteY5" fmla="*/ 3080352 h 3080352"/>
                <a:gd name="connsiteX6" fmla="*/ 1208750 w 1389243"/>
                <a:gd name="connsiteY6" fmla="*/ 1672312 h 3080352"/>
                <a:gd name="connsiteX7" fmla="*/ 1243295 w 1389243"/>
                <a:gd name="connsiteY7" fmla="*/ 1692818 h 3080352"/>
                <a:gd name="connsiteX8" fmla="*/ 1211595 w 1389243"/>
                <a:gd name="connsiteY8" fmla="*/ 1495397 h 3080352"/>
                <a:gd name="connsiteX9" fmla="*/ 1243295 w 1389243"/>
                <a:gd name="connsiteY9" fmla="*/ 1514214 h 3080352"/>
                <a:gd name="connsiteX10" fmla="*/ 1231391 w 1389243"/>
                <a:gd name="connsiteY10" fmla="*/ 264272 h 3080352"/>
                <a:gd name="connsiteX11" fmla="*/ 152804 w 1389243"/>
                <a:gd name="connsiteY11" fmla="*/ 866889 h 3080352"/>
                <a:gd name="connsiteX12" fmla="*/ 0 w 1389243"/>
                <a:gd name="connsiteY12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60901 w 1389243"/>
                <a:gd name="connsiteY2" fmla="*/ 1762630 h 3080352"/>
                <a:gd name="connsiteX3" fmla="*/ 1341105 w 1389243"/>
                <a:gd name="connsiteY3" fmla="*/ 2993754 h 3080352"/>
                <a:gd name="connsiteX4" fmla="*/ 1186109 w 1389243"/>
                <a:gd name="connsiteY4" fmla="*/ 3080352 h 3080352"/>
                <a:gd name="connsiteX5" fmla="*/ 1208750 w 1389243"/>
                <a:gd name="connsiteY5" fmla="*/ 1672312 h 3080352"/>
                <a:gd name="connsiteX6" fmla="*/ 1243295 w 1389243"/>
                <a:gd name="connsiteY6" fmla="*/ 1692818 h 3080352"/>
                <a:gd name="connsiteX7" fmla="*/ 1211595 w 1389243"/>
                <a:gd name="connsiteY7" fmla="*/ 1495397 h 3080352"/>
                <a:gd name="connsiteX8" fmla="*/ 1243295 w 1389243"/>
                <a:gd name="connsiteY8" fmla="*/ 1514214 h 3080352"/>
                <a:gd name="connsiteX9" fmla="*/ 1231391 w 1389243"/>
                <a:gd name="connsiteY9" fmla="*/ 264272 h 3080352"/>
                <a:gd name="connsiteX10" fmla="*/ 152804 w 1389243"/>
                <a:gd name="connsiteY10" fmla="*/ 866889 h 3080352"/>
                <a:gd name="connsiteX11" fmla="*/ 0 w 1389243"/>
                <a:gd name="connsiteY11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08750 w 1389243"/>
                <a:gd name="connsiteY4" fmla="*/ 1672312 h 3080352"/>
                <a:gd name="connsiteX5" fmla="*/ 1243295 w 1389243"/>
                <a:gd name="connsiteY5" fmla="*/ 1692818 h 3080352"/>
                <a:gd name="connsiteX6" fmla="*/ 1211595 w 1389243"/>
                <a:gd name="connsiteY6" fmla="*/ 1495397 h 3080352"/>
                <a:gd name="connsiteX7" fmla="*/ 1243295 w 1389243"/>
                <a:gd name="connsiteY7" fmla="*/ 1514214 h 3080352"/>
                <a:gd name="connsiteX8" fmla="*/ 1231391 w 1389243"/>
                <a:gd name="connsiteY8" fmla="*/ 264272 h 3080352"/>
                <a:gd name="connsiteX9" fmla="*/ 152804 w 1389243"/>
                <a:gd name="connsiteY9" fmla="*/ 866889 h 3080352"/>
                <a:gd name="connsiteX10" fmla="*/ 0 w 1389243"/>
                <a:gd name="connsiteY10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08750 w 1389243"/>
                <a:gd name="connsiteY4" fmla="*/ 1672312 h 3080352"/>
                <a:gd name="connsiteX5" fmla="*/ 1211595 w 1389243"/>
                <a:gd name="connsiteY5" fmla="*/ 1495397 h 3080352"/>
                <a:gd name="connsiteX6" fmla="*/ 1243295 w 1389243"/>
                <a:gd name="connsiteY6" fmla="*/ 1514214 h 3080352"/>
                <a:gd name="connsiteX7" fmla="*/ 1231391 w 1389243"/>
                <a:gd name="connsiteY7" fmla="*/ 264272 h 3080352"/>
                <a:gd name="connsiteX8" fmla="*/ 152804 w 1389243"/>
                <a:gd name="connsiteY8" fmla="*/ 866889 h 3080352"/>
                <a:gd name="connsiteX9" fmla="*/ 0 w 1389243"/>
                <a:gd name="connsiteY9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11595 w 1389243"/>
                <a:gd name="connsiteY4" fmla="*/ 1495397 h 3080352"/>
                <a:gd name="connsiteX5" fmla="*/ 1243295 w 1389243"/>
                <a:gd name="connsiteY5" fmla="*/ 1514214 h 3080352"/>
                <a:gd name="connsiteX6" fmla="*/ 1231391 w 1389243"/>
                <a:gd name="connsiteY6" fmla="*/ 264272 h 3080352"/>
                <a:gd name="connsiteX7" fmla="*/ 152804 w 1389243"/>
                <a:gd name="connsiteY7" fmla="*/ 866889 h 3080352"/>
                <a:gd name="connsiteX8" fmla="*/ 0 w 1389243"/>
                <a:gd name="connsiteY8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11595 w 1389243"/>
                <a:gd name="connsiteY4" fmla="*/ 1495397 h 3080352"/>
                <a:gd name="connsiteX5" fmla="*/ 1231391 w 1389243"/>
                <a:gd name="connsiteY5" fmla="*/ 264272 h 3080352"/>
                <a:gd name="connsiteX6" fmla="*/ 152804 w 1389243"/>
                <a:gd name="connsiteY6" fmla="*/ 866889 h 3080352"/>
                <a:gd name="connsiteX7" fmla="*/ 0 w 1389243"/>
                <a:gd name="connsiteY7" fmla="*/ 776183 h 3080352"/>
                <a:gd name="connsiteX0" fmla="*/ 0 w 1389243"/>
                <a:gd name="connsiteY0" fmla="*/ 776183 h 3080352"/>
                <a:gd name="connsiteX1" fmla="*/ 1389243 w 1389243"/>
                <a:gd name="connsiteY1" fmla="*/ 0 h 3080352"/>
                <a:gd name="connsiteX2" fmla="*/ 1341105 w 1389243"/>
                <a:gd name="connsiteY2" fmla="*/ 2993754 h 3080352"/>
                <a:gd name="connsiteX3" fmla="*/ 1186109 w 1389243"/>
                <a:gd name="connsiteY3" fmla="*/ 3080352 h 3080352"/>
                <a:gd name="connsiteX4" fmla="*/ 1231391 w 1389243"/>
                <a:gd name="connsiteY4" fmla="*/ 264272 h 3080352"/>
                <a:gd name="connsiteX5" fmla="*/ 152804 w 1389243"/>
                <a:gd name="connsiteY5" fmla="*/ 866889 h 3080352"/>
                <a:gd name="connsiteX6" fmla="*/ 0 w 1389243"/>
                <a:gd name="connsiteY6" fmla="*/ 776183 h 308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9243" h="3080352">
                  <a:moveTo>
                    <a:pt x="0" y="776183"/>
                  </a:moveTo>
                  <a:lnTo>
                    <a:pt x="1389243" y="0"/>
                  </a:lnTo>
                  <a:lnTo>
                    <a:pt x="1341105" y="2993754"/>
                  </a:lnTo>
                  <a:lnTo>
                    <a:pt x="1186109" y="3080352"/>
                  </a:lnTo>
                  <a:lnTo>
                    <a:pt x="1231391" y="264272"/>
                  </a:lnTo>
                  <a:lnTo>
                    <a:pt x="152804" y="866889"/>
                  </a:lnTo>
                  <a:lnTo>
                    <a:pt x="0" y="776183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E2DD13CA-886B-9941-112D-83A07844C776}"/>
                </a:ext>
              </a:extLst>
            </p:cNvPr>
            <p:cNvSpPr/>
            <p:nvPr/>
          </p:nvSpPr>
          <p:spPr bwMode="auto">
            <a:xfrm rot="19800000">
              <a:off x="-943164" y="2992677"/>
              <a:ext cx="1201262" cy="2876271"/>
            </a:xfrm>
            <a:custGeom>
              <a:avLst/>
              <a:gdLst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5059 w 1201262"/>
                <a:gd name="connsiteY8" fmla="*/ 1468052 h 2876271"/>
                <a:gd name="connsiteX9" fmla="*/ 1044706 w 1201262"/>
                <a:gd name="connsiteY9" fmla="*/ 1290354 h 2876271"/>
                <a:gd name="connsiteX10" fmla="*/ 1044705 w 1201262"/>
                <a:gd name="connsiteY10" fmla="*/ 1290354 h 2876271"/>
                <a:gd name="connsiteX11" fmla="*/ 1042670 w 1201262"/>
                <a:gd name="connsiteY11" fmla="*/ 265103 h 2876271"/>
                <a:gd name="connsiteX12" fmla="*/ 153759 w 1201262"/>
                <a:gd name="connsiteY12" fmla="*/ 775966 h 2876271"/>
                <a:gd name="connsiteX13" fmla="*/ 0 w 1201262"/>
                <a:gd name="connsiteY13" fmla="*/ 687193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5059 w 1201262"/>
                <a:gd name="connsiteY8" fmla="*/ 1468052 h 2876271"/>
                <a:gd name="connsiteX9" fmla="*/ 1044706 w 1201262"/>
                <a:gd name="connsiteY9" fmla="*/ 1290354 h 2876271"/>
                <a:gd name="connsiteX10" fmla="*/ 1042670 w 1201262"/>
                <a:gd name="connsiteY10" fmla="*/ 265103 h 2876271"/>
                <a:gd name="connsiteX11" fmla="*/ 153759 w 1201262"/>
                <a:gd name="connsiteY11" fmla="*/ 775966 h 2876271"/>
                <a:gd name="connsiteX12" fmla="*/ 0 w 1201262"/>
                <a:gd name="connsiteY12" fmla="*/ 687193 h 2876271"/>
                <a:gd name="connsiteX13" fmla="*/ 1195727 w 1201262"/>
                <a:gd name="connsiteY13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5059 w 1201262"/>
                <a:gd name="connsiteY8" fmla="*/ 1468052 h 2876271"/>
                <a:gd name="connsiteX9" fmla="*/ 1042670 w 1201262"/>
                <a:gd name="connsiteY9" fmla="*/ 265103 h 2876271"/>
                <a:gd name="connsiteX10" fmla="*/ 153759 w 1201262"/>
                <a:gd name="connsiteY10" fmla="*/ 775966 h 2876271"/>
                <a:gd name="connsiteX11" fmla="*/ 0 w 1201262"/>
                <a:gd name="connsiteY11" fmla="*/ 687193 h 2876271"/>
                <a:gd name="connsiteX12" fmla="*/ 1195727 w 1201262"/>
                <a:gd name="connsiteY12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465 w 1201262"/>
                <a:gd name="connsiteY2" fmla="*/ 1379127 h 2876271"/>
                <a:gd name="connsiteX3" fmla="*/ 1198819 w 1201262"/>
                <a:gd name="connsiteY3" fmla="*/ 1556825 h 2876271"/>
                <a:gd name="connsiteX4" fmla="*/ 1198818 w 1201262"/>
                <a:gd name="connsiteY4" fmla="*/ 1556825 h 2876271"/>
                <a:gd name="connsiteX5" fmla="*/ 1201262 w 1201262"/>
                <a:gd name="connsiteY5" fmla="*/ 2788106 h 2876271"/>
                <a:gd name="connsiteX6" fmla="*/ 1047854 w 1201262"/>
                <a:gd name="connsiteY6" fmla="*/ 2876271 h 2876271"/>
                <a:gd name="connsiteX7" fmla="*/ 1045058 w 1201262"/>
                <a:gd name="connsiteY7" fmla="*/ 1468051 h 2876271"/>
                <a:gd name="connsiteX8" fmla="*/ 1042670 w 1201262"/>
                <a:gd name="connsiteY8" fmla="*/ 265103 h 2876271"/>
                <a:gd name="connsiteX9" fmla="*/ 153759 w 1201262"/>
                <a:gd name="connsiteY9" fmla="*/ 775966 h 2876271"/>
                <a:gd name="connsiteX10" fmla="*/ 0 w 1201262"/>
                <a:gd name="connsiteY10" fmla="*/ 687193 h 2876271"/>
                <a:gd name="connsiteX11" fmla="*/ 1195727 w 1201262"/>
                <a:gd name="connsiteY11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819 w 1201262"/>
                <a:gd name="connsiteY2" fmla="*/ 1556825 h 2876271"/>
                <a:gd name="connsiteX3" fmla="*/ 1198818 w 1201262"/>
                <a:gd name="connsiteY3" fmla="*/ 1556825 h 2876271"/>
                <a:gd name="connsiteX4" fmla="*/ 1201262 w 1201262"/>
                <a:gd name="connsiteY4" fmla="*/ 2788106 h 2876271"/>
                <a:gd name="connsiteX5" fmla="*/ 1047854 w 1201262"/>
                <a:gd name="connsiteY5" fmla="*/ 2876271 h 2876271"/>
                <a:gd name="connsiteX6" fmla="*/ 1045058 w 1201262"/>
                <a:gd name="connsiteY6" fmla="*/ 1468051 h 2876271"/>
                <a:gd name="connsiteX7" fmla="*/ 1042670 w 1201262"/>
                <a:gd name="connsiteY7" fmla="*/ 265103 h 2876271"/>
                <a:gd name="connsiteX8" fmla="*/ 153759 w 1201262"/>
                <a:gd name="connsiteY8" fmla="*/ 775966 h 2876271"/>
                <a:gd name="connsiteX9" fmla="*/ 0 w 1201262"/>
                <a:gd name="connsiteY9" fmla="*/ 687193 h 2876271"/>
                <a:gd name="connsiteX10" fmla="*/ 1195727 w 1201262"/>
                <a:gd name="connsiteY10" fmla="*/ 0 h 2876271"/>
                <a:gd name="connsiteX0" fmla="*/ 1195727 w 1201262"/>
                <a:gd name="connsiteY0" fmla="*/ 0 h 2876271"/>
                <a:gd name="connsiteX1" fmla="*/ 1198465 w 1201262"/>
                <a:gd name="connsiteY1" fmla="*/ 1379127 h 2876271"/>
                <a:gd name="connsiteX2" fmla="*/ 1198819 w 1201262"/>
                <a:gd name="connsiteY2" fmla="*/ 1556825 h 2876271"/>
                <a:gd name="connsiteX3" fmla="*/ 1201262 w 1201262"/>
                <a:gd name="connsiteY3" fmla="*/ 2788106 h 2876271"/>
                <a:gd name="connsiteX4" fmla="*/ 1047854 w 1201262"/>
                <a:gd name="connsiteY4" fmla="*/ 2876271 h 2876271"/>
                <a:gd name="connsiteX5" fmla="*/ 1045058 w 1201262"/>
                <a:gd name="connsiteY5" fmla="*/ 1468051 h 2876271"/>
                <a:gd name="connsiteX6" fmla="*/ 1042670 w 1201262"/>
                <a:gd name="connsiteY6" fmla="*/ 265103 h 2876271"/>
                <a:gd name="connsiteX7" fmla="*/ 153759 w 1201262"/>
                <a:gd name="connsiteY7" fmla="*/ 775966 h 2876271"/>
                <a:gd name="connsiteX8" fmla="*/ 0 w 1201262"/>
                <a:gd name="connsiteY8" fmla="*/ 687193 h 2876271"/>
                <a:gd name="connsiteX9" fmla="*/ 1195727 w 1201262"/>
                <a:gd name="connsiteY9" fmla="*/ 0 h 2876271"/>
                <a:gd name="connsiteX0" fmla="*/ 1195727 w 1285129"/>
                <a:gd name="connsiteY0" fmla="*/ 0 h 2876271"/>
                <a:gd name="connsiteX1" fmla="*/ 1198819 w 1285129"/>
                <a:gd name="connsiteY1" fmla="*/ 1556825 h 2876271"/>
                <a:gd name="connsiteX2" fmla="*/ 1201262 w 1285129"/>
                <a:gd name="connsiteY2" fmla="*/ 2788106 h 2876271"/>
                <a:gd name="connsiteX3" fmla="*/ 1047854 w 1285129"/>
                <a:gd name="connsiteY3" fmla="*/ 2876271 h 2876271"/>
                <a:gd name="connsiteX4" fmla="*/ 1045058 w 1285129"/>
                <a:gd name="connsiteY4" fmla="*/ 1468051 h 2876271"/>
                <a:gd name="connsiteX5" fmla="*/ 1042670 w 1285129"/>
                <a:gd name="connsiteY5" fmla="*/ 265103 h 2876271"/>
                <a:gd name="connsiteX6" fmla="*/ 153759 w 1285129"/>
                <a:gd name="connsiteY6" fmla="*/ 775966 h 2876271"/>
                <a:gd name="connsiteX7" fmla="*/ 0 w 1285129"/>
                <a:gd name="connsiteY7" fmla="*/ 687193 h 2876271"/>
                <a:gd name="connsiteX8" fmla="*/ 1195727 w 1285129"/>
                <a:gd name="connsiteY8" fmla="*/ 0 h 2876271"/>
                <a:gd name="connsiteX0" fmla="*/ 1195727 w 1292062"/>
                <a:gd name="connsiteY0" fmla="*/ 0 h 2876271"/>
                <a:gd name="connsiteX1" fmla="*/ 1201262 w 1292062"/>
                <a:gd name="connsiteY1" fmla="*/ 2788106 h 2876271"/>
                <a:gd name="connsiteX2" fmla="*/ 1047854 w 1292062"/>
                <a:gd name="connsiteY2" fmla="*/ 2876271 h 2876271"/>
                <a:gd name="connsiteX3" fmla="*/ 1045058 w 1292062"/>
                <a:gd name="connsiteY3" fmla="*/ 1468051 h 2876271"/>
                <a:gd name="connsiteX4" fmla="*/ 1042670 w 1292062"/>
                <a:gd name="connsiteY4" fmla="*/ 265103 h 2876271"/>
                <a:gd name="connsiteX5" fmla="*/ 153759 w 1292062"/>
                <a:gd name="connsiteY5" fmla="*/ 775966 h 2876271"/>
                <a:gd name="connsiteX6" fmla="*/ 0 w 1292062"/>
                <a:gd name="connsiteY6" fmla="*/ 687193 h 2876271"/>
                <a:gd name="connsiteX7" fmla="*/ 1195727 w 1292062"/>
                <a:gd name="connsiteY7" fmla="*/ 0 h 2876271"/>
                <a:gd name="connsiteX0" fmla="*/ 1195727 w 1292062"/>
                <a:gd name="connsiteY0" fmla="*/ 0 h 2876271"/>
                <a:gd name="connsiteX1" fmla="*/ 1201262 w 1292062"/>
                <a:gd name="connsiteY1" fmla="*/ 2788106 h 2876271"/>
                <a:gd name="connsiteX2" fmla="*/ 1047854 w 1292062"/>
                <a:gd name="connsiteY2" fmla="*/ 2876271 h 2876271"/>
                <a:gd name="connsiteX3" fmla="*/ 1042670 w 1292062"/>
                <a:gd name="connsiteY3" fmla="*/ 265103 h 2876271"/>
                <a:gd name="connsiteX4" fmla="*/ 153759 w 1292062"/>
                <a:gd name="connsiteY4" fmla="*/ 775966 h 2876271"/>
                <a:gd name="connsiteX5" fmla="*/ 0 w 1292062"/>
                <a:gd name="connsiteY5" fmla="*/ 687193 h 2876271"/>
                <a:gd name="connsiteX6" fmla="*/ 1195727 w 1292062"/>
                <a:gd name="connsiteY6" fmla="*/ 0 h 2876271"/>
                <a:gd name="connsiteX0" fmla="*/ 1195727 w 1201262"/>
                <a:gd name="connsiteY0" fmla="*/ 0 h 2876271"/>
                <a:gd name="connsiteX1" fmla="*/ 1201262 w 1201262"/>
                <a:gd name="connsiteY1" fmla="*/ 2788106 h 2876271"/>
                <a:gd name="connsiteX2" fmla="*/ 1047854 w 1201262"/>
                <a:gd name="connsiteY2" fmla="*/ 2876271 h 2876271"/>
                <a:gd name="connsiteX3" fmla="*/ 1042670 w 1201262"/>
                <a:gd name="connsiteY3" fmla="*/ 265103 h 2876271"/>
                <a:gd name="connsiteX4" fmla="*/ 153759 w 1201262"/>
                <a:gd name="connsiteY4" fmla="*/ 775966 h 2876271"/>
                <a:gd name="connsiteX5" fmla="*/ 0 w 1201262"/>
                <a:gd name="connsiteY5" fmla="*/ 687193 h 2876271"/>
                <a:gd name="connsiteX6" fmla="*/ 1195727 w 1201262"/>
                <a:gd name="connsiteY6" fmla="*/ 0 h 287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1262" h="2876271">
                  <a:moveTo>
                    <a:pt x="1195727" y="0"/>
                  </a:moveTo>
                  <a:lnTo>
                    <a:pt x="1201262" y="2788106"/>
                  </a:lnTo>
                  <a:lnTo>
                    <a:pt x="1047854" y="2876271"/>
                  </a:lnTo>
                  <a:lnTo>
                    <a:pt x="1042670" y="265103"/>
                  </a:lnTo>
                  <a:lnTo>
                    <a:pt x="153759" y="775966"/>
                  </a:lnTo>
                  <a:lnTo>
                    <a:pt x="0" y="687193"/>
                  </a:lnTo>
                  <a:lnTo>
                    <a:pt x="1195727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D1C7E72F-F671-18C4-6156-891ACC93B487}"/>
              </a:ext>
            </a:extLst>
          </p:cNvPr>
          <p:cNvGrpSpPr/>
          <p:nvPr/>
        </p:nvGrpSpPr>
        <p:grpSpPr>
          <a:xfrm>
            <a:off x="3772651" y="3729353"/>
            <a:ext cx="2377853" cy="2745905"/>
            <a:chOff x="2225196" y="2887802"/>
            <a:chExt cx="4566609" cy="5273444"/>
          </a:xfrm>
        </p:grpSpPr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A10D53B9-985E-77D9-7244-14F13ED49455}"/>
                </a:ext>
              </a:extLst>
            </p:cNvPr>
            <p:cNvSpPr/>
            <p:nvPr/>
          </p:nvSpPr>
          <p:spPr bwMode="auto">
            <a:xfrm>
              <a:off x="2225196" y="4224517"/>
              <a:ext cx="2788856" cy="1300008"/>
            </a:xfrm>
            <a:custGeom>
              <a:avLst/>
              <a:gdLst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1383813 w 2788856"/>
                <a:gd name="connsiteY13" fmla="*/ 214133 h 1300008"/>
                <a:gd name="connsiteX14" fmla="*/ 1383813 w 2788856"/>
                <a:gd name="connsiteY14" fmla="*/ 214133 h 1300008"/>
                <a:gd name="connsiteX15" fmla="*/ 1291698 w 2788856"/>
                <a:gd name="connsiteY15" fmla="*/ 372952 h 1300008"/>
                <a:gd name="connsiteX16" fmla="*/ 726284 w 2788856"/>
                <a:gd name="connsiteY16" fmla="*/ 372952 h 1300008"/>
                <a:gd name="connsiteX17" fmla="*/ 1008991 w 2788856"/>
                <a:gd name="connsiteY17" fmla="*/ 860377 h 1300008"/>
                <a:gd name="connsiteX18" fmla="*/ 754005 w 2788856"/>
                <a:gd name="connsiteY18" fmla="*/ 1300008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1383813 w 2788856"/>
                <a:gd name="connsiteY13" fmla="*/ 214133 h 1300008"/>
                <a:gd name="connsiteX14" fmla="*/ 1291698 w 2788856"/>
                <a:gd name="connsiteY14" fmla="*/ 372952 h 1300008"/>
                <a:gd name="connsiteX15" fmla="*/ 726284 w 2788856"/>
                <a:gd name="connsiteY15" fmla="*/ 372952 h 1300008"/>
                <a:gd name="connsiteX16" fmla="*/ 1008991 w 2788856"/>
                <a:gd name="connsiteY16" fmla="*/ 860377 h 1300008"/>
                <a:gd name="connsiteX17" fmla="*/ 754005 w 2788856"/>
                <a:gd name="connsiteY17" fmla="*/ 1300008 h 1300008"/>
                <a:gd name="connsiteX18" fmla="*/ 0 w 2788856"/>
                <a:gd name="connsiteY18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1383813 w 2788856"/>
                <a:gd name="connsiteY13" fmla="*/ 214133 h 1300008"/>
                <a:gd name="connsiteX14" fmla="*/ 726284 w 2788856"/>
                <a:gd name="connsiteY14" fmla="*/ 372952 h 1300008"/>
                <a:gd name="connsiteX15" fmla="*/ 1008991 w 2788856"/>
                <a:gd name="connsiteY15" fmla="*/ 860377 h 1300008"/>
                <a:gd name="connsiteX16" fmla="*/ 754005 w 2788856"/>
                <a:gd name="connsiteY16" fmla="*/ 1300008 h 1300008"/>
                <a:gd name="connsiteX17" fmla="*/ 0 w 2788856"/>
                <a:gd name="connsiteY17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777754 w 2788856"/>
                <a:gd name="connsiteY11" fmla="*/ 372952 h 1300008"/>
                <a:gd name="connsiteX12" fmla="*/ 1291698 w 2788856"/>
                <a:gd name="connsiteY12" fmla="*/ 372952 h 1300008"/>
                <a:gd name="connsiteX13" fmla="*/ 726284 w 2788856"/>
                <a:gd name="connsiteY13" fmla="*/ 372952 h 1300008"/>
                <a:gd name="connsiteX14" fmla="*/ 1008991 w 2788856"/>
                <a:gd name="connsiteY14" fmla="*/ 860377 h 1300008"/>
                <a:gd name="connsiteX15" fmla="*/ 754005 w 2788856"/>
                <a:gd name="connsiteY15" fmla="*/ 1300008 h 1300008"/>
                <a:gd name="connsiteX16" fmla="*/ 0 w 2788856"/>
                <a:gd name="connsiteY16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869869 w 2788856"/>
                <a:gd name="connsiteY10" fmla="*/ 214133 h 1300008"/>
                <a:gd name="connsiteX11" fmla="*/ 1291698 w 2788856"/>
                <a:gd name="connsiteY11" fmla="*/ 372952 h 1300008"/>
                <a:gd name="connsiteX12" fmla="*/ 726284 w 2788856"/>
                <a:gd name="connsiteY12" fmla="*/ 372952 h 1300008"/>
                <a:gd name="connsiteX13" fmla="*/ 1008991 w 2788856"/>
                <a:gd name="connsiteY13" fmla="*/ 860377 h 1300008"/>
                <a:gd name="connsiteX14" fmla="*/ 754005 w 2788856"/>
                <a:gd name="connsiteY14" fmla="*/ 1300008 h 1300008"/>
                <a:gd name="connsiteX15" fmla="*/ 0 w 2788856"/>
                <a:gd name="connsiteY15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777755 w 2788856"/>
                <a:gd name="connsiteY8" fmla="*/ 372952 h 1300008"/>
                <a:gd name="connsiteX9" fmla="*/ 1869870 w 2788856"/>
                <a:gd name="connsiteY9" fmla="*/ 214133 h 1300008"/>
                <a:gd name="connsiteX10" fmla="*/ 1291698 w 2788856"/>
                <a:gd name="connsiteY10" fmla="*/ 372952 h 1300008"/>
                <a:gd name="connsiteX11" fmla="*/ 726284 w 2788856"/>
                <a:gd name="connsiteY11" fmla="*/ 372952 h 1300008"/>
                <a:gd name="connsiteX12" fmla="*/ 1008991 w 2788856"/>
                <a:gd name="connsiteY12" fmla="*/ 860377 h 1300008"/>
                <a:gd name="connsiteX13" fmla="*/ 754005 w 2788856"/>
                <a:gd name="connsiteY13" fmla="*/ 1300008 h 1300008"/>
                <a:gd name="connsiteX14" fmla="*/ 0 w 2788856"/>
                <a:gd name="connsiteY14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869870 w 2788856"/>
                <a:gd name="connsiteY8" fmla="*/ 214133 h 1300008"/>
                <a:gd name="connsiteX9" fmla="*/ 1291698 w 2788856"/>
                <a:gd name="connsiteY9" fmla="*/ 372952 h 1300008"/>
                <a:gd name="connsiteX10" fmla="*/ 726284 w 2788856"/>
                <a:gd name="connsiteY10" fmla="*/ 372952 h 1300008"/>
                <a:gd name="connsiteX11" fmla="*/ 1008991 w 2788856"/>
                <a:gd name="connsiteY11" fmla="*/ 860377 h 1300008"/>
                <a:gd name="connsiteX12" fmla="*/ 754005 w 2788856"/>
                <a:gd name="connsiteY12" fmla="*/ 1300008 h 1300008"/>
                <a:gd name="connsiteX13" fmla="*/ 0 w 2788856"/>
                <a:gd name="connsiteY13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09847 w 2788856"/>
                <a:gd name="connsiteY4" fmla="*/ 145207 h 1300008"/>
                <a:gd name="connsiteX5" fmla="*/ 1994067 w 2788856"/>
                <a:gd name="connsiteY5" fmla="*/ 0 h 1300008"/>
                <a:gd name="connsiteX6" fmla="*/ 2572543 w 2788856"/>
                <a:gd name="connsiteY6" fmla="*/ 0 h 1300008"/>
                <a:gd name="connsiteX7" fmla="*/ 2788856 w 2788856"/>
                <a:gd name="connsiteY7" fmla="*/ 372952 h 1300008"/>
                <a:gd name="connsiteX8" fmla="*/ 1291698 w 2788856"/>
                <a:gd name="connsiteY8" fmla="*/ 372952 h 1300008"/>
                <a:gd name="connsiteX9" fmla="*/ 726284 w 2788856"/>
                <a:gd name="connsiteY9" fmla="*/ 372952 h 1300008"/>
                <a:gd name="connsiteX10" fmla="*/ 1008991 w 2788856"/>
                <a:gd name="connsiteY10" fmla="*/ 860377 h 1300008"/>
                <a:gd name="connsiteX11" fmla="*/ 754005 w 2788856"/>
                <a:gd name="connsiteY11" fmla="*/ 1300008 h 1300008"/>
                <a:gd name="connsiteX12" fmla="*/ 0 w 2788856"/>
                <a:gd name="connsiteY12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1994067 w 2788856"/>
                <a:gd name="connsiteY4" fmla="*/ 0 h 1300008"/>
                <a:gd name="connsiteX5" fmla="*/ 2572543 w 2788856"/>
                <a:gd name="connsiteY5" fmla="*/ 0 h 1300008"/>
                <a:gd name="connsiteX6" fmla="*/ 2788856 w 2788856"/>
                <a:gd name="connsiteY6" fmla="*/ 372952 h 1300008"/>
                <a:gd name="connsiteX7" fmla="*/ 1291698 w 2788856"/>
                <a:gd name="connsiteY7" fmla="*/ 372952 h 1300008"/>
                <a:gd name="connsiteX8" fmla="*/ 726284 w 2788856"/>
                <a:gd name="connsiteY8" fmla="*/ 372952 h 1300008"/>
                <a:gd name="connsiteX9" fmla="*/ 1008991 w 2788856"/>
                <a:gd name="connsiteY9" fmla="*/ 860377 h 1300008"/>
                <a:gd name="connsiteX10" fmla="*/ 754005 w 2788856"/>
                <a:gd name="connsiteY10" fmla="*/ 1300008 h 1300008"/>
                <a:gd name="connsiteX11" fmla="*/ 0 w 2788856"/>
                <a:gd name="connsiteY11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1909846 w 2788856"/>
                <a:gd name="connsiteY3" fmla="*/ 145207 h 1300008"/>
                <a:gd name="connsiteX4" fmla="*/ 2572543 w 2788856"/>
                <a:gd name="connsiteY4" fmla="*/ 0 h 1300008"/>
                <a:gd name="connsiteX5" fmla="*/ 2788856 w 2788856"/>
                <a:gd name="connsiteY5" fmla="*/ 372952 h 1300008"/>
                <a:gd name="connsiteX6" fmla="*/ 1291698 w 2788856"/>
                <a:gd name="connsiteY6" fmla="*/ 372952 h 1300008"/>
                <a:gd name="connsiteX7" fmla="*/ 726284 w 2788856"/>
                <a:gd name="connsiteY7" fmla="*/ 372952 h 1300008"/>
                <a:gd name="connsiteX8" fmla="*/ 1008991 w 2788856"/>
                <a:gd name="connsiteY8" fmla="*/ 860377 h 1300008"/>
                <a:gd name="connsiteX9" fmla="*/ 754005 w 2788856"/>
                <a:gd name="connsiteY9" fmla="*/ 1300008 h 1300008"/>
                <a:gd name="connsiteX10" fmla="*/ 0 w 2788856"/>
                <a:gd name="connsiteY10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1994066 w 2788856"/>
                <a:gd name="connsiteY2" fmla="*/ 0 h 1300008"/>
                <a:gd name="connsiteX3" fmla="*/ 2572543 w 2788856"/>
                <a:gd name="connsiteY3" fmla="*/ 0 h 1300008"/>
                <a:gd name="connsiteX4" fmla="*/ 2788856 w 2788856"/>
                <a:gd name="connsiteY4" fmla="*/ 372952 h 1300008"/>
                <a:gd name="connsiteX5" fmla="*/ 1291698 w 2788856"/>
                <a:gd name="connsiteY5" fmla="*/ 372952 h 1300008"/>
                <a:gd name="connsiteX6" fmla="*/ 726284 w 2788856"/>
                <a:gd name="connsiteY6" fmla="*/ 372952 h 1300008"/>
                <a:gd name="connsiteX7" fmla="*/ 1008991 w 2788856"/>
                <a:gd name="connsiteY7" fmla="*/ 860377 h 1300008"/>
                <a:gd name="connsiteX8" fmla="*/ 754005 w 2788856"/>
                <a:gd name="connsiteY8" fmla="*/ 1300008 h 1300008"/>
                <a:gd name="connsiteX9" fmla="*/ 0 w 2788856"/>
                <a:gd name="connsiteY9" fmla="*/ 0 h 1300008"/>
                <a:gd name="connsiteX0" fmla="*/ 0 w 2788856"/>
                <a:gd name="connsiteY0" fmla="*/ 0 h 1300008"/>
                <a:gd name="connsiteX1" fmla="*/ 1508010 w 2788856"/>
                <a:gd name="connsiteY1" fmla="*/ 0 h 1300008"/>
                <a:gd name="connsiteX2" fmla="*/ 2572543 w 2788856"/>
                <a:gd name="connsiteY2" fmla="*/ 0 h 1300008"/>
                <a:gd name="connsiteX3" fmla="*/ 2788856 w 2788856"/>
                <a:gd name="connsiteY3" fmla="*/ 372952 h 1300008"/>
                <a:gd name="connsiteX4" fmla="*/ 1291698 w 2788856"/>
                <a:gd name="connsiteY4" fmla="*/ 372952 h 1300008"/>
                <a:gd name="connsiteX5" fmla="*/ 726284 w 2788856"/>
                <a:gd name="connsiteY5" fmla="*/ 372952 h 1300008"/>
                <a:gd name="connsiteX6" fmla="*/ 1008991 w 2788856"/>
                <a:gd name="connsiteY6" fmla="*/ 860377 h 1300008"/>
                <a:gd name="connsiteX7" fmla="*/ 754005 w 2788856"/>
                <a:gd name="connsiteY7" fmla="*/ 1300008 h 1300008"/>
                <a:gd name="connsiteX8" fmla="*/ 0 w 2788856"/>
                <a:gd name="connsiteY8" fmla="*/ 0 h 1300008"/>
                <a:gd name="connsiteX0" fmla="*/ 0 w 2788856"/>
                <a:gd name="connsiteY0" fmla="*/ 0 h 1300008"/>
                <a:gd name="connsiteX1" fmla="*/ 2572543 w 2788856"/>
                <a:gd name="connsiteY1" fmla="*/ 0 h 1300008"/>
                <a:gd name="connsiteX2" fmla="*/ 2788856 w 2788856"/>
                <a:gd name="connsiteY2" fmla="*/ 372952 h 1300008"/>
                <a:gd name="connsiteX3" fmla="*/ 1291698 w 2788856"/>
                <a:gd name="connsiteY3" fmla="*/ 372952 h 1300008"/>
                <a:gd name="connsiteX4" fmla="*/ 726284 w 2788856"/>
                <a:gd name="connsiteY4" fmla="*/ 372952 h 1300008"/>
                <a:gd name="connsiteX5" fmla="*/ 1008991 w 2788856"/>
                <a:gd name="connsiteY5" fmla="*/ 860377 h 1300008"/>
                <a:gd name="connsiteX6" fmla="*/ 754005 w 2788856"/>
                <a:gd name="connsiteY6" fmla="*/ 1300008 h 1300008"/>
                <a:gd name="connsiteX7" fmla="*/ 0 w 2788856"/>
                <a:gd name="connsiteY7" fmla="*/ 0 h 1300008"/>
                <a:gd name="connsiteX0" fmla="*/ 0 w 2788856"/>
                <a:gd name="connsiteY0" fmla="*/ 0 h 1300008"/>
                <a:gd name="connsiteX1" fmla="*/ 2572543 w 2788856"/>
                <a:gd name="connsiteY1" fmla="*/ 0 h 1300008"/>
                <a:gd name="connsiteX2" fmla="*/ 2788856 w 2788856"/>
                <a:gd name="connsiteY2" fmla="*/ 372952 h 1300008"/>
                <a:gd name="connsiteX3" fmla="*/ 726284 w 2788856"/>
                <a:gd name="connsiteY3" fmla="*/ 372952 h 1300008"/>
                <a:gd name="connsiteX4" fmla="*/ 1008991 w 2788856"/>
                <a:gd name="connsiteY4" fmla="*/ 860377 h 1300008"/>
                <a:gd name="connsiteX5" fmla="*/ 754005 w 2788856"/>
                <a:gd name="connsiteY5" fmla="*/ 1300008 h 1300008"/>
                <a:gd name="connsiteX6" fmla="*/ 0 w 2788856"/>
                <a:gd name="connsiteY6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8856" h="1300008">
                  <a:moveTo>
                    <a:pt x="0" y="0"/>
                  </a:moveTo>
                  <a:lnTo>
                    <a:pt x="2572543" y="0"/>
                  </a:lnTo>
                  <a:lnTo>
                    <a:pt x="2788856" y="372952"/>
                  </a:lnTo>
                  <a:lnTo>
                    <a:pt x="726284" y="372952"/>
                  </a:lnTo>
                  <a:lnTo>
                    <a:pt x="1008991" y="860377"/>
                  </a:lnTo>
                  <a:lnTo>
                    <a:pt x="754005" y="13000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90E18AB5-5228-0255-AD16-D86D690CA0FC}"/>
                </a:ext>
              </a:extLst>
            </p:cNvPr>
            <p:cNvSpPr/>
            <p:nvPr/>
          </p:nvSpPr>
          <p:spPr bwMode="auto">
            <a:xfrm>
              <a:off x="2225196" y="4597470"/>
              <a:ext cx="1777755" cy="2227063"/>
            </a:xfrm>
            <a:custGeom>
              <a:avLst/>
              <a:gdLst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133320 w 1777755"/>
                <a:gd name="connsiteY3" fmla="*/ 701784 h 2227063"/>
                <a:gd name="connsiteX4" fmla="*/ 1133320 w 1777755"/>
                <a:gd name="connsiteY4" fmla="*/ 701785 h 2227063"/>
                <a:gd name="connsiteX5" fmla="*/ 1252019 w 1777755"/>
                <a:gd name="connsiteY5" fmla="*/ 906439 h 2227063"/>
                <a:gd name="connsiteX6" fmla="*/ 997033 w 1777755"/>
                <a:gd name="connsiteY6" fmla="*/ 1346070 h 2227063"/>
                <a:gd name="connsiteX7" fmla="*/ 997033 w 1777755"/>
                <a:gd name="connsiteY7" fmla="*/ 1346070 h 2227063"/>
                <a:gd name="connsiteX8" fmla="*/ 726284 w 1777755"/>
                <a:gd name="connsiteY8" fmla="*/ 1812877 h 2227063"/>
                <a:gd name="connsiteX9" fmla="*/ 1267782 w 1777755"/>
                <a:gd name="connsiteY9" fmla="*/ 1812877 h 2227063"/>
                <a:gd name="connsiteX10" fmla="*/ 1508010 w 1777755"/>
                <a:gd name="connsiteY10" fmla="*/ 2227063 h 2227063"/>
                <a:gd name="connsiteX11" fmla="*/ 0 w 1777755"/>
                <a:gd name="connsiteY11" fmla="*/ 2227063 h 2227063"/>
                <a:gd name="connsiteX12" fmla="*/ 754005 w 1777755"/>
                <a:gd name="connsiteY12" fmla="*/ 927055 h 2227063"/>
                <a:gd name="connsiteX13" fmla="*/ 754005 w 1777755"/>
                <a:gd name="connsiteY13" fmla="*/ 927056 h 2227063"/>
                <a:gd name="connsiteX14" fmla="*/ 1008991 w 1777755"/>
                <a:gd name="connsiteY14" fmla="*/ 487425 h 2227063"/>
                <a:gd name="connsiteX15" fmla="*/ 1093434 w 1777755"/>
                <a:gd name="connsiteY15" fmla="*/ 633017 h 2227063"/>
                <a:gd name="connsiteX16" fmla="*/ 1093435 w 1777755"/>
                <a:gd name="connsiteY16" fmla="*/ 633016 h 2227063"/>
                <a:gd name="connsiteX17" fmla="*/ 1008992 w 1777755"/>
                <a:gd name="connsiteY17" fmla="*/ 487425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133320 w 1777755"/>
                <a:gd name="connsiteY3" fmla="*/ 701784 h 2227063"/>
                <a:gd name="connsiteX4" fmla="*/ 1252019 w 1777755"/>
                <a:gd name="connsiteY4" fmla="*/ 906439 h 2227063"/>
                <a:gd name="connsiteX5" fmla="*/ 997033 w 1777755"/>
                <a:gd name="connsiteY5" fmla="*/ 1346070 h 2227063"/>
                <a:gd name="connsiteX6" fmla="*/ 997033 w 1777755"/>
                <a:gd name="connsiteY6" fmla="*/ 1346070 h 2227063"/>
                <a:gd name="connsiteX7" fmla="*/ 726284 w 1777755"/>
                <a:gd name="connsiteY7" fmla="*/ 1812877 h 2227063"/>
                <a:gd name="connsiteX8" fmla="*/ 1267782 w 1777755"/>
                <a:gd name="connsiteY8" fmla="*/ 1812877 h 2227063"/>
                <a:gd name="connsiteX9" fmla="*/ 1508010 w 1777755"/>
                <a:gd name="connsiteY9" fmla="*/ 2227063 h 2227063"/>
                <a:gd name="connsiteX10" fmla="*/ 0 w 1777755"/>
                <a:gd name="connsiteY10" fmla="*/ 2227063 h 2227063"/>
                <a:gd name="connsiteX11" fmla="*/ 754005 w 1777755"/>
                <a:gd name="connsiteY11" fmla="*/ 927055 h 2227063"/>
                <a:gd name="connsiteX12" fmla="*/ 754005 w 1777755"/>
                <a:gd name="connsiteY12" fmla="*/ 927056 h 2227063"/>
                <a:gd name="connsiteX13" fmla="*/ 1008991 w 1777755"/>
                <a:gd name="connsiteY13" fmla="*/ 487425 h 2227063"/>
                <a:gd name="connsiteX14" fmla="*/ 1093434 w 1777755"/>
                <a:gd name="connsiteY14" fmla="*/ 633017 h 2227063"/>
                <a:gd name="connsiteX15" fmla="*/ 1093435 w 1777755"/>
                <a:gd name="connsiteY15" fmla="*/ 633016 h 2227063"/>
                <a:gd name="connsiteX16" fmla="*/ 1008992 w 1777755"/>
                <a:gd name="connsiteY16" fmla="*/ 487425 h 2227063"/>
                <a:gd name="connsiteX17" fmla="*/ 1291699 w 1777755"/>
                <a:gd name="connsiteY17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133320 w 1777755"/>
                <a:gd name="connsiteY3" fmla="*/ 701784 h 2227063"/>
                <a:gd name="connsiteX4" fmla="*/ 1252019 w 1777755"/>
                <a:gd name="connsiteY4" fmla="*/ 906439 h 2227063"/>
                <a:gd name="connsiteX5" fmla="*/ 997033 w 1777755"/>
                <a:gd name="connsiteY5" fmla="*/ 1346070 h 2227063"/>
                <a:gd name="connsiteX6" fmla="*/ 997033 w 1777755"/>
                <a:gd name="connsiteY6" fmla="*/ 1346070 h 2227063"/>
                <a:gd name="connsiteX7" fmla="*/ 726284 w 1777755"/>
                <a:gd name="connsiteY7" fmla="*/ 1812877 h 2227063"/>
                <a:gd name="connsiteX8" fmla="*/ 1267782 w 1777755"/>
                <a:gd name="connsiteY8" fmla="*/ 1812877 h 2227063"/>
                <a:gd name="connsiteX9" fmla="*/ 1508010 w 1777755"/>
                <a:gd name="connsiteY9" fmla="*/ 2227063 h 2227063"/>
                <a:gd name="connsiteX10" fmla="*/ 0 w 1777755"/>
                <a:gd name="connsiteY10" fmla="*/ 2227063 h 2227063"/>
                <a:gd name="connsiteX11" fmla="*/ 754005 w 1777755"/>
                <a:gd name="connsiteY11" fmla="*/ 927055 h 2227063"/>
                <a:gd name="connsiteX12" fmla="*/ 754005 w 1777755"/>
                <a:gd name="connsiteY12" fmla="*/ 927056 h 2227063"/>
                <a:gd name="connsiteX13" fmla="*/ 1008991 w 1777755"/>
                <a:gd name="connsiteY13" fmla="*/ 487425 h 2227063"/>
                <a:gd name="connsiteX14" fmla="*/ 1093434 w 1777755"/>
                <a:gd name="connsiteY14" fmla="*/ 633017 h 2227063"/>
                <a:gd name="connsiteX15" fmla="*/ 1008992 w 1777755"/>
                <a:gd name="connsiteY15" fmla="*/ 487425 h 2227063"/>
                <a:gd name="connsiteX16" fmla="*/ 1291699 w 1777755"/>
                <a:gd name="connsiteY16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008991 w 1777755"/>
                <a:gd name="connsiteY12" fmla="*/ 487425 h 2227063"/>
                <a:gd name="connsiteX13" fmla="*/ 1093434 w 1777755"/>
                <a:gd name="connsiteY13" fmla="*/ 633017 h 2227063"/>
                <a:gd name="connsiteX14" fmla="*/ 1008992 w 1777755"/>
                <a:gd name="connsiteY14" fmla="*/ 487425 h 2227063"/>
                <a:gd name="connsiteX15" fmla="*/ 1291699 w 1777755"/>
                <a:gd name="connsiteY15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008991 w 1777755"/>
                <a:gd name="connsiteY12" fmla="*/ 487425 h 2227063"/>
                <a:gd name="connsiteX13" fmla="*/ 1008992 w 1777755"/>
                <a:gd name="connsiteY13" fmla="*/ 487425 h 2227063"/>
                <a:gd name="connsiteX14" fmla="*/ 1291699 w 1777755"/>
                <a:gd name="connsiteY14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008991 w 1777755"/>
                <a:gd name="connsiteY12" fmla="*/ 487425 h 2227063"/>
                <a:gd name="connsiteX13" fmla="*/ 1291699 w 1777755"/>
                <a:gd name="connsiteY13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754005 w 1777755"/>
                <a:gd name="connsiteY11" fmla="*/ 927056 h 2227063"/>
                <a:gd name="connsiteX12" fmla="*/ 1291699 w 1777755"/>
                <a:gd name="connsiteY12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1252019 w 1777755"/>
                <a:gd name="connsiteY3" fmla="*/ 906439 h 2227063"/>
                <a:gd name="connsiteX4" fmla="*/ 997033 w 1777755"/>
                <a:gd name="connsiteY4" fmla="*/ 1346070 h 2227063"/>
                <a:gd name="connsiteX5" fmla="*/ 997033 w 1777755"/>
                <a:gd name="connsiteY5" fmla="*/ 1346070 h 2227063"/>
                <a:gd name="connsiteX6" fmla="*/ 726284 w 1777755"/>
                <a:gd name="connsiteY6" fmla="*/ 1812877 h 2227063"/>
                <a:gd name="connsiteX7" fmla="*/ 1267782 w 1777755"/>
                <a:gd name="connsiteY7" fmla="*/ 1812877 h 2227063"/>
                <a:gd name="connsiteX8" fmla="*/ 1508010 w 1777755"/>
                <a:gd name="connsiteY8" fmla="*/ 2227063 h 2227063"/>
                <a:gd name="connsiteX9" fmla="*/ 0 w 1777755"/>
                <a:gd name="connsiteY9" fmla="*/ 2227063 h 2227063"/>
                <a:gd name="connsiteX10" fmla="*/ 754005 w 1777755"/>
                <a:gd name="connsiteY10" fmla="*/ 927055 h 2227063"/>
                <a:gd name="connsiteX11" fmla="*/ 1291699 w 1777755"/>
                <a:gd name="connsiteY11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997033 w 1777755"/>
                <a:gd name="connsiteY3" fmla="*/ 1346070 h 2227063"/>
                <a:gd name="connsiteX4" fmla="*/ 997033 w 1777755"/>
                <a:gd name="connsiteY4" fmla="*/ 1346070 h 2227063"/>
                <a:gd name="connsiteX5" fmla="*/ 726284 w 1777755"/>
                <a:gd name="connsiteY5" fmla="*/ 1812877 h 2227063"/>
                <a:gd name="connsiteX6" fmla="*/ 1267782 w 1777755"/>
                <a:gd name="connsiteY6" fmla="*/ 1812877 h 2227063"/>
                <a:gd name="connsiteX7" fmla="*/ 1508010 w 1777755"/>
                <a:gd name="connsiteY7" fmla="*/ 2227063 h 2227063"/>
                <a:gd name="connsiteX8" fmla="*/ 0 w 1777755"/>
                <a:gd name="connsiteY8" fmla="*/ 2227063 h 2227063"/>
                <a:gd name="connsiteX9" fmla="*/ 754005 w 1777755"/>
                <a:gd name="connsiteY9" fmla="*/ 927055 h 2227063"/>
                <a:gd name="connsiteX10" fmla="*/ 1291699 w 1777755"/>
                <a:gd name="connsiteY10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1252020 w 1777755"/>
                <a:gd name="connsiteY2" fmla="*/ 906439 h 2227063"/>
                <a:gd name="connsiteX3" fmla="*/ 997033 w 1777755"/>
                <a:gd name="connsiteY3" fmla="*/ 1346070 h 2227063"/>
                <a:gd name="connsiteX4" fmla="*/ 726284 w 1777755"/>
                <a:gd name="connsiteY4" fmla="*/ 1812877 h 2227063"/>
                <a:gd name="connsiteX5" fmla="*/ 1267782 w 1777755"/>
                <a:gd name="connsiteY5" fmla="*/ 1812877 h 2227063"/>
                <a:gd name="connsiteX6" fmla="*/ 1508010 w 1777755"/>
                <a:gd name="connsiteY6" fmla="*/ 2227063 h 2227063"/>
                <a:gd name="connsiteX7" fmla="*/ 0 w 1777755"/>
                <a:gd name="connsiteY7" fmla="*/ 2227063 h 2227063"/>
                <a:gd name="connsiteX8" fmla="*/ 754005 w 1777755"/>
                <a:gd name="connsiteY8" fmla="*/ 927055 h 2227063"/>
                <a:gd name="connsiteX9" fmla="*/ 1291699 w 1777755"/>
                <a:gd name="connsiteY9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997033 w 1777755"/>
                <a:gd name="connsiteY2" fmla="*/ 1346070 h 2227063"/>
                <a:gd name="connsiteX3" fmla="*/ 726284 w 1777755"/>
                <a:gd name="connsiteY3" fmla="*/ 1812877 h 2227063"/>
                <a:gd name="connsiteX4" fmla="*/ 1267782 w 1777755"/>
                <a:gd name="connsiteY4" fmla="*/ 1812877 h 2227063"/>
                <a:gd name="connsiteX5" fmla="*/ 1508010 w 1777755"/>
                <a:gd name="connsiteY5" fmla="*/ 2227063 h 2227063"/>
                <a:gd name="connsiteX6" fmla="*/ 0 w 1777755"/>
                <a:gd name="connsiteY6" fmla="*/ 2227063 h 2227063"/>
                <a:gd name="connsiteX7" fmla="*/ 754005 w 1777755"/>
                <a:gd name="connsiteY7" fmla="*/ 927055 h 2227063"/>
                <a:gd name="connsiteX8" fmla="*/ 1291699 w 1777755"/>
                <a:gd name="connsiteY8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726284 w 1777755"/>
                <a:gd name="connsiteY2" fmla="*/ 1812877 h 2227063"/>
                <a:gd name="connsiteX3" fmla="*/ 1267782 w 1777755"/>
                <a:gd name="connsiteY3" fmla="*/ 1812877 h 2227063"/>
                <a:gd name="connsiteX4" fmla="*/ 1508010 w 1777755"/>
                <a:gd name="connsiteY4" fmla="*/ 2227063 h 2227063"/>
                <a:gd name="connsiteX5" fmla="*/ 0 w 1777755"/>
                <a:gd name="connsiteY5" fmla="*/ 2227063 h 2227063"/>
                <a:gd name="connsiteX6" fmla="*/ 754005 w 1777755"/>
                <a:gd name="connsiteY6" fmla="*/ 927055 h 2227063"/>
                <a:gd name="connsiteX7" fmla="*/ 1291699 w 1777755"/>
                <a:gd name="connsiteY7" fmla="*/ 0 h 2227063"/>
                <a:gd name="connsiteX0" fmla="*/ 1291699 w 1777755"/>
                <a:gd name="connsiteY0" fmla="*/ 0 h 2227063"/>
                <a:gd name="connsiteX1" fmla="*/ 1777755 w 1777755"/>
                <a:gd name="connsiteY1" fmla="*/ 0 h 2227063"/>
                <a:gd name="connsiteX2" fmla="*/ 726284 w 1777755"/>
                <a:gd name="connsiteY2" fmla="*/ 1812877 h 2227063"/>
                <a:gd name="connsiteX3" fmla="*/ 1267782 w 1777755"/>
                <a:gd name="connsiteY3" fmla="*/ 1812877 h 2227063"/>
                <a:gd name="connsiteX4" fmla="*/ 1508010 w 1777755"/>
                <a:gd name="connsiteY4" fmla="*/ 2227063 h 2227063"/>
                <a:gd name="connsiteX5" fmla="*/ 0 w 1777755"/>
                <a:gd name="connsiteY5" fmla="*/ 2227063 h 2227063"/>
                <a:gd name="connsiteX6" fmla="*/ 1291699 w 1777755"/>
                <a:gd name="connsiteY6" fmla="*/ 0 h 222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7755" h="2227063">
                  <a:moveTo>
                    <a:pt x="1291699" y="0"/>
                  </a:moveTo>
                  <a:lnTo>
                    <a:pt x="1777755" y="0"/>
                  </a:lnTo>
                  <a:lnTo>
                    <a:pt x="726284" y="1812877"/>
                  </a:lnTo>
                  <a:lnTo>
                    <a:pt x="1267782" y="1812877"/>
                  </a:lnTo>
                  <a:lnTo>
                    <a:pt x="1508010" y="2227063"/>
                  </a:lnTo>
                  <a:lnTo>
                    <a:pt x="0" y="2227063"/>
                  </a:lnTo>
                  <a:lnTo>
                    <a:pt x="129169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94B802D-F1EC-F90A-8F70-F3C93AA92572}"/>
                </a:ext>
              </a:extLst>
            </p:cNvPr>
            <p:cNvSpPr/>
            <p:nvPr/>
          </p:nvSpPr>
          <p:spPr bwMode="auto">
            <a:xfrm>
              <a:off x="3733207" y="2887802"/>
              <a:ext cx="2049606" cy="2616106"/>
            </a:xfrm>
            <a:custGeom>
              <a:avLst/>
              <a:gdLst>
                <a:gd name="connsiteX0" fmla="*/ 775294 w 2049606"/>
                <a:gd name="connsiteY0" fmla="*/ 0 h 2616106"/>
                <a:gd name="connsiteX1" fmla="*/ 1550589 w 2049606"/>
                <a:gd name="connsiteY1" fmla="*/ 1336714 h 2616106"/>
                <a:gd name="connsiteX2" fmla="*/ 1766901 w 2049606"/>
                <a:gd name="connsiteY2" fmla="*/ 1709666 h 2616106"/>
                <a:gd name="connsiteX3" fmla="*/ 1518570 w 2049606"/>
                <a:gd name="connsiteY3" fmla="*/ 1709666 h 2616106"/>
                <a:gd name="connsiteX4" fmla="*/ 1518571 w 2049606"/>
                <a:gd name="connsiteY4" fmla="*/ 1709667 h 2616106"/>
                <a:gd name="connsiteX5" fmla="*/ 1766900 w 2049606"/>
                <a:gd name="connsiteY5" fmla="*/ 1709667 h 2616106"/>
                <a:gd name="connsiteX6" fmla="*/ 2049606 w 2049606"/>
                <a:gd name="connsiteY6" fmla="*/ 2197092 h 2616106"/>
                <a:gd name="connsiteX7" fmla="*/ 1806578 w 2049606"/>
                <a:gd name="connsiteY7" fmla="*/ 2616106 h 2616106"/>
                <a:gd name="connsiteX8" fmla="*/ 1280844 w 2049606"/>
                <a:gd name="connsiteY8" fmla="*/ 1709667 h 2616106"/>
                <a:gd name="connsiteX9" fmla="*/ 1438981 w 2049606"/>
                <a:gd name="connsiteY9" fmla="*/ 1709667 h 2616106"/>
                <a:gd name="connsiteX10" fmla="*/ 1438981 w 2049606"/>
                <a:gd name="connsiteY10" fmla="*/ 1709666 h 2616106"/>
                <a:gd name="connsiteX11" fmla="*/ 1280845 w 2049606"/>
                <a:gd name="connsiteY11" fmla="*/ 1709666 h 2616106"/>
                <a:gd name="connsiteX12" fmla="*/ 1064532 w 2049606"/>
                <a:gd name="connsiteY12" fmla="*/ 1336714 h 2616106"/>
                <a:gd name="connsiteX13" fmla="*/ 775294 w 2049606"/>
                <a:gd name="connsiteY13" fmla="*/ 838028 h 2616106"/>
                <a:gd name="connsiteX14" fmla="*/ 486056 w 2049606"/>
                <a:gd name="connsiteY14" fmla="*/ 1336714 h 2616106"/>
                <a:gd name="connsiteX15" fmla="*/ 0 w 2049606"/>
                <a:gd name="connsiteY15" fmla="*/ 1336714 h 2616106"/>
                <a:gd name="connsiteX0" fmla="*/ 775294 w 2049606"/>
                <a:gd name="connsiteY0" fmla="*/ 0 h 2616106"/>
                <a:gd name="connsiteX1" fmla="*/ 1550589 w 2049606"/>
                <a:gd name="connsiteY1" fmla="*/ 1336714 h 2616106"/>
                <a:gd name="connsiteX2" fmla="*/ 1766901 w 2049606"/>
                <a:gd name="connsiteY2" fmla="*/ 1709666 h 2616106"/>
                <a:gd name="connsiteX3" fmla="*/ 1518570 w 2049606"/>
                <a:gd name="connsiteY3" fmla="*/ 1709666 h 2616106"/>
                <a:gd name="connsiteX4" fmla="*/ 1518571 w 2049606"/>
                <a:gd name="connsiteY4" fmla="*/ 1709667 h 2616106"/>
                <a:gd name="connsiteX5" fmla="*/ 1766900 w 2049606"/>
                <a:gd name="connsiteY5" fmla="*/ 1709667 h 2616106"/>
                <a:gd name="connsiteX6" fmla="*/ 2049606 w 2049606"/>
                <a:gd name="connsiteY6" fmla="*/ 2197092 h 2616106"/>
                <a:gd name="connsiteX7" fmla="*/ 1806578 w 2049606"/>
                <a:gd name="connsiteY7" fmla="*/ 2616106 h 2616106"/>
                <a:gd name="connsiteX8" fmla="*/ 1280844 w 2049606"/>
                <a:gd name="connsiteY8" fmla="*/ 1709667 h 2616106"/>
                <a:gd name="connsiteX9" fmla="*/ 1438981 w 2049606"/>
                <a:gd name="connsiteY9" fmla="*/ 1709667 h 2616106"/>
                <a:gd name="connsiteX10" fmla="*/ 1438981 w 2049606"/>
                <a:gd name="connsiteY10" fmla="*/ 1709666 h 2616106"/>
                <a:gd name="connsiteX11" fmla="*/ 1280845 w 2049606"/>
                <a:gd name="connsiteY11" fmla="*/ 1709666 h 2616106"/>
                <a:gd name="connsiteX12" fmla="*/ 775294 w 2049606"/>
                <a:gd name="connsiteY12" fmla="*/ 838028 h 2616106"/>
                <a:gd name="connsiteX13" fmla="*/ 486056 w 2049606"/>
                <a:gd name="connsiteY13" fmla="*/ 1336714 h 2616106"/>
                <a:gd name="connsiteX14" fmla="*/ 0 w 2049606"/>
                <a:gd name="connsiteY14" fmla="*/ 1336714 h 2616106"/>
                <a:gd name="connsiteX15" fmla="*/ 775294 w 2049606"/>
                <a:gd name="connsiteY15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518570 w 2049606"/>
                <a:gd name="connsiteY2" fmla="*/ 1709666 h 2616106"/>
                <a:gd name="connsiteX3" fmla="*/ 1518571 w 2049606"/>
                <a:gd name="connsiteY3" fmla="*/ 1709667 h 2616106"/>
                <a:gd name="connsiteX4" fmla="*/ 1766900 w 2049606"/>
                <a:gd name="connsiteY4" fmla="*/ 1709667 h 2616106"/>
                <a:gd name="connsiteX5" fmla="*/ 2049606 w 2049606"/>
                <a:gd name="connsiteY5" fmla="*/ 2197092 h 2616106"/>
                <a:gd name="connsiteX6" fmla="*/ 1806578 w 2049606"/>
                <a:gd name="connsiteY6" fmla="*/ 2616106 h 2616106"/>
                <a:gd name="connsiteX7" fmla="*/ 1280844 w 2049606"/>
                <a:gd name="connsiteY7" fmla="*/ 1709667 h 2616106"/>
                <a:gd name="connsiteX8" fmla="*/ 1438981 w 2049606"/>
                <a:gd name="connsiteY8" fmla="*/ 1709667 h 2616106"/>
                <a:gd name="connsiteX9" fmla="*/ 1438981 w 2049606"/>
                <a:gd name="connsiteY9" fmla="*/ 1709666 h 2616106"/>
                <a:gd name="connsiteX10" fmla="*/ 1280845 w 2049606"/>
                <a:gd name="connsiteY10" fmla="*/ 1709666 h 2616106"/>
                <a:gd name="connsiteX11" fmla="*/ 775294 w 2049606"/>
                <a:gd name="connsiteY11" fmla="*/ 838028 h 2616106"/>
                <a:gd name="connsiteX12" fmla="*/ 486056 w 2049606"/>
                <a:gd name="connsiteY12" fmla="*/ 1336714 h 2616106"/>
                <a:gd name="connsiteX13" fmla="*/ 0 w 2049606"/>
                <a:gd name="connsiteY13" fmla="*/ 1336714 h 2616106"/>
                <a:gd name="connsiteX14" fmla="*/ 775294 w 2049606"/>
                <a:gd name="connsiteY14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518570 w 2049606"/>
                <a:gd name="connsiteY2" fmla="*/ 1709666 h 2616106"/>
                <a:gd name="connsiteX3" fmla="*/ 1766900 w 2049606"/>
                <a:gd name="connsiteY3" fmla="*/ 1709667 h 2616106"/>
                <a:gd name="connsiteX4" fmla="*/ 2049606 w 2049606"/>
                <a:gd name="connsiteY4" fmla="*/ 2197092 h 2616106"/>
                <a:gd name="connsiteX5" fmla="*/ 1806578 w 2049606"/>
                <a:gd name="connsiteY5" fmla="*/ 2616106 h 2616106"/>
                <a:gd name="connsiteX6" fmla="*/ 1280844 w 2049606"/>
                <a:gd name="connsiteY6" fmla="*/ 1709667 h 2616106"/>
                <a:gd name="connsiteX7" fmla="*/ 1438981 w 2049606"/>
                <a:gd name="connsiteY7" fmla="*/ 1709667 h 2616106"/>
                <a:gd name="connsiteX8" fmla="*/ 1438981 w 2049606"/>
                <a:gd name="connsiteY8" fmla="*/ 1709666 h 2616106"/>
                <a:gd name="connsiteX9" fmla="*/ 1280845 w 2049606"/>
                <a:gd name="connsiteY9" fmla="*/ 1709666 h 2616106"/>
                <a:gd name="connsiteX10" fmla="*/ 775294 w 2049606"/>
                <a:gd name="connsiteY10" fmla="*/ 838028 h 2616106"/>
                <a:gd name="connsiteX11" fmla="*/ 486056 w 2049606"/>
                <a:gd name="connsiteY11" fmla="*/ 1336714 h 2616106"/>
                <a:gd name="connsiteX12" fmla="*/ 0 w 2049606"/>
                <a:gd name="connsiteY12" fmla="*/ 1336714 h 2616106"/>
                <a:gd name="connsiteX13" fmla="*/ 775294 w 2049606"/>
                <a:gd name="connsiteY13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518570 w 2049606"/>
                <a:gd name="connsiteY2" fmla="*/ 1709666 h 2616106"/>
                <a:gd name="connsiteX3" fmla="*/ 1766900 w 2049606"/>
                <a:gd name="connsiteY3" fmla="*/ 1709667 h 2616106"/>
                <a:gd name="connsiteX4" fmla="*/ 2049606 w 2049606"/>
                <a:gd name="connsiteY4" fmla="*/ 2197092 h 2616106"/>
                <a:gd name="connsiteX5" fmla="*/ 1806578 w 2049606"/>
                <a:gd name="connsiteY5" fmla="*/ 2616106 h 2616106"/>
                <a:gd name="connsiteX6" fmla="*/ 1280844 w 2049606"/>
                <a:gd name="connsiteY6" fmla="*/ 1709667 h 2616106"/>
                <a:gd name="connsiteX7" fmla="*/ 1438981 w 2049606"/>
                <a:gd name="connsiteY7" fmla="*/ 1709667 h 2616106"/>
                <a:gd name="connsiteX8" fmla="*/ 1280845 w 2049606"/>
                <a:gd name="connsiteY8" fmla="*/ 1709666 h 2616106"/>
                <a:gd name="connsiteX9" fmla="*/ 775294 w 2049606"/>
                <a:gd name="connsiteY9" fmla="*/ 838028 h 2616106"/>
                <a:gd name="connsiteX10" fmla="*/ 486056 w 2049606"/>
                <a:gd name="connsiteY10" fmla="*/ 1336714 h 2616106"/>
                <a:gd name="connsiteX11" fmla="*/ 0 w 2049606"/>
                <a:gd name="connsiteY11" fmla="*/ 1336714 h 2616106"/>
                <a:gd name="connsiteX12" fmla="*/ 775294 w 2049606"/>
                <a:gd name="connsiteY12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766900 w 2049606"/>
                <a:gd name="connsiteY2" fmla="*/ 1709667 h 2616106"/>
                <a:gd name="connsiteX3" fmla="*/ 2049606 w 2049606"/>
                <a:gd name="connsiteY3" fmla="*/ 2197092 h 2616106"/>
                <a:gd name="connsiteX4" fmla="*/ 1806578 w 2049606"/>
                <a:gd name="connsiteY4" fmla="*/ 2616106 h 2616106"/>
                <a:gd name="connsiteX5" fmla="*/ 1280844 w 2049606"/>
                <a:gd name="connsiteY5" fmla="*/ 1709667 h 2616106"/>
                <a:gd name="connsiteX6" fmla="*/ 1438981 w 2049606"/>
                <a:gd name="connsiteY6" fmla="*/ 1709667 h 2616106"/>
                <a:gd name="connsiteX7" fmla="*/ 1280845 w 2049606"/>
                <a:gd name="connsiteY7" fmla="*/ 1709666 h 2616106"/>
                <a:gd name="connsiteX8" fmla="*/ 775294 w 2049606"/>
                <a:gd name="connsiteY8" fmla="*/ 838028 h 2616106"/>
                <a:gd name="connsiteX9" fmla="*/ 486056 w 2049606"/>
                <a:gd name="connsiteY9" fmla="*/ 1336714 h 2616106"/>
                <a:gd name="connsiteX10" fmla="*/ 0 w 2049606"/>
                <a:gd name="connsiteY10" fmla="*/ 1336714 h 2616106"/>
                <a:gd name="connsiteX11" fmla="*/ 775294 w 2049606"/>
                <a:gd name="connsiteY11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766900 w 2049606"/>
                <a:gd name="connsiteY2" fmla="*/ 1709667 h 2616106"/>
                <a:gd name="connsiteX3" fmla="*/ 2049606 w 2049606"/>
                <a:gd name="connsiteY3" fmla="*/ 2197092 h 2616106"/>
                <a:gd name="connsiteX4" fmla="*/ 1806578 w 2049606"/>
                <a:gd name="connsiteY4" fmla="*/ 2616106 h 2616106"/>
                <a:gd name="connsiteX5" fmla="*/ 1280844 w 2049606"/>
                <a:gd name="connsiteY5" fmla="*/ 1709667 h 2616106"/>
                <a:gd name="connsiteX6" fmla="*/ 1280845 w 2049606"/>
                <a:gd name="connsiteY6" fmla="*/ 1709666 h 2616106"/>
                <a:gd name="connsiteX7" fmla="*/ 775294 w 2049606"/>
                <a:gd name="connsiteY7" fmla="*/ 838028 h 2616106"/>
                <a:gd name="connsiteX8" fmla="*/ 486056 w 2049606"/>
                <a:gd name="connsiteY8" fmla="*/ 1336714 h 2616106"/>
                <a:gd name="connsiteX9" fmla="*/ 0 w 2049606"/>
                <a:gd name="connsiteY9" fmla="*/ 1336714 h 2616106"/>
                <a:gd name="connsiteX10" fmla="*/ 775294 w 2049606"/>
                <a:gd name="connsiteY10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1766900 w 2049606"/>
                <a:gd name="connsiteY2" fmla="*/ 1709667 h 2616106"/>
                <a:gd name="connsiteX3" fmla="*/ 2049606 w 2049606"/>
                <a:gd name="connsiteY3" fmla="*/ 2197092 h 2616106"/>
                <a:gd name="connsiteX4" fmla="*/ 1806578 w 2049606"/>
                <a:gd name="connsiteY4" fmla="*/ 2616106 h 2616106"/>
                <a:gd name="connsiteX5" fmla="*/ 1280844 w 2049606"/>
                <a:gd name="connsiteY5" fmla="*/ 1709667 h 2616106"/>
                <a:gd name="connsiteX6" fmla="*/ 775294 w 2049606"/>
                <a:gd name="connsiteY6" fmla="*/ 838028 h 2616106"/>
                <a:gd name="connsiteX7" fmla="*/ 486056 w 2049606"/>
                <a:gd name="connsiteY7" fmla="*/ 1336714 h 2616106"/>
                <a:gd name="connsiteX8" fmla="*/ 0 w 2049606"/>
                <a:gd name="connsiteY8" fmla="*/ 1336714 h 2616106"/>
                <a:gd name="connsiteX9" fmla="*/ 775294 w 2049606"/>
                <a:gd name="connsiteY9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2049606 w 2049606"/>
                <a:gd name="connsiteY2" fmla="*/ 2197092 h 2616106"/>
                <a:gd name="connsiteX3" fmla="*/ 1806578 w 2049606"/>
                <a:gd name="connsiteY3" fmla="*/ 2616106 h 2616106"/>
                <a:gd name="connsiteX4" fmla="*/ 1280844 w 2049606"/>
                <a:gd name="connsiteY4" fmla="*/ 1709667 h 2616106"/>
                <a:gd name="connsiteX5" fmla="*/ 775294 w 2049606"/>
                <a:gd name="connsiteY5" fmla="*/ 838028 h 2616106"/>
                <a:gd name="connsiteX6" fmla="*/ 486056 w 2049606"/>
                <a:gd name="connsiteY6" fmla="*/ 1336714 h 2616106"/>
                <a:gd name="connsiteX7" fmla="*/ 0 w 2049606"/>
                <a:gd name="connsiteY7" fmla="*/ 1336714 h 2616106"/>
                <a:gd name="connsiteX8" fmla="*/ 775294 w 2049606"/>
                <a:gd name="connsiteY8" fmla="*/ 0 h 2616106"/>
                <a:gd name="connsiteX0" fmla="*/ 775294 w 2049606"/>
                <a:gd name="connsiteY0" fmla="*/ 0 h 2616106"/>
                <a:gd name="connsiteX1" fmla="*/ 1766901 w 2049606"/>
                <a:gd name="connsiteY1" fmla="*/ 1709666 h 2616106"/>
                <a:gd name="connsiteX2" fmla="*/ 2049606 w 2049606"/>
                <a:gd name="connsiteY2" fmla="*/ 2197092 h 2616106"/>
                <a:gd name="connsiteX3" fmla="*/ 1806578 w 2049606"/>
                <a:gd name="connsiteY3" fmla="*/ 2616106 h 2616106"/>
                <a:gd name="connsiteX4" fmla="*/ 775294 w 2049606"/>
                <a:gd name="connsiteY4" fmla="*/ 838028 h 2616106"/>
                <a:gd name="connsiteX5" fmla="*/ 486056 w 2049606"/>
                <a:gd name="connsiteY5" fmla="*/ 1336714 h 2616106"/>
                <a:gd name="connsiteX6" fmla="*/ 0 w 2049606"/>
                <a:gd name="connsiteY6" fmla="*/ 1336714 h 2616106"/>
                <a:gd name="connsiteX7" fmla="*/ 775294 w 2049606"/>
                <a:gd name="connsiteY7" fmla="*/ 0 h 2616106"/>
                <a:gd name="connsiteX0" fmla="*/ 775294 w 2049606"/>
                <a:gd name="connsiteY0" fmla="*/ 0 h 2616106"/>
                <a:gd name="connsiteX1" fmla="*/ 2049606 w 2049606"/>
                <a:gd name="connsiteY1" fmla="*/ 2197092 h 2616106"/>
                <a:gd name="connsiteX2" fmla="*/ 1806578 w 2049606"/>
                <a:gd name="connsiteY2" fmla="*/ 2616106 h 2616106"/>
                <a:gd name="connsiteX3" fmla="*/ 775294 w 2049606"/>
                <a:gd name="connsiteY3" fmla="*/ 838028 h 2616106"/>
                <a:gd name="connsiteX4" fmla="*/ 486056 w 2049606"/>
                <a:gd name="connsiteY4" fmla="*/ 1336714 h 2616106"/>
                <a:gd name="connsiteX5" fmla="*/ 0 w 2049606"/>
                <a:gd name="connsiteY5" fmla="*/ 1336714 h 2616106"/>
                <a:gd name="connsiteX6" fmla="*/ 775294 w 2049606"/>
                <a:gd name="connsiteY6" fmla="*/ 0 h 2616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9606" h="2616106">
                  <a:moveTo>
                    <a:pt x="775294" y="0"/>
                  </a:moveTo>
                  <a:lnTo>
                    <a:pt x="2049606" y="2197092"/>
                  </a:lnTo>
                  <a:lnTo>
                    <a:pt x="1806578" y="2616106"/>
                  </a:lnTo>
                  <a:lnTo>
                    <a:pt x="775294" y="838028"/>
                  </a:lnTo>
                  <a:lnTo>
                    <a:pt x="486056" y="1336714"/>
                  </a:lnTo>
                  <a:lnTo>
                    <a:pt x="0" y="1336714"/>
                  </a:lnTo>
                  <a:lnTo>
                    <a:pt x="775294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6FCC7835-F53D-F4B9-96F1-EE06BA531AA6}"/>
                </a:ext>
              </a:extLst>
            </p:cNvPr>
            <p:cNvSpPr/>
            <p:nvPr/>
          </p:nvSpPr>
          <p:spPr bwMode="auto">
            <a:xfrm>
              <a:off x="3222229" y="5503908"/>
              <a:ext cx="2061566" cy="2657338"/>
            </a:xfrm>
            <a:custGeom>
              <a:avLst/>
              <a:gdLst>
                <a:gd name="connsiteX0" fmla="*/ 254986 w 2061566"/>
                <a:gd name="connsiteY0" fmla="*/ 0 h 2657338"/>
                <a:gd name="connsiteX1" fmla="*/ 780721 w 2061566"/>
                <a:gd name="connsiteY1" fmla="*/ 906439 h 2657338"/>
                <a:gd name="connsiteX2" fmla="*/ 780721 w 2061566"/>
                <a:gd name="connsiteY2" fmla="*/ 906439 h 2657338"/>
                <a:gd name="connsiteX3" fmla="*/ 1020948 w 2061566"/>
                <a:gd name="connsiteY3" fmla="*/ 1320624 h 2657338"/>
                <a:gd name="connsiteX4" fmla="*/ 1020949 w 2061566"/>
                <a:gd name="connsiteY4" fmla="*/ 1320624 h 2657338"/>
                <a:gd name="connsiteX5" fmla="*/ 1286271 w 2061566"/>
                <a:gd name="connsiteY5" fmla="*/ 1778076 h 2657338"/>
                <a:gd name="connsiteX6" fmla="*/ 1551594 w 2061566"/>
                <a:gd name="connsiteY6" fmla="*/ 1320624 h 2657338"/>
                <a:gd name="connsiteX7" fmla="*/ 2061566 w 2061566"/>
                <a:gd name="connsiteY7" fmla="*/ 1320624 h 2657338"/>
                <a:gd name="connsiteX8" fmla="*/ 1286271 w 2061566"/>
                <a:gd name="connsiteY8" fmla="*/ 2657338 h 2657338"/>
                <a:gd name="connsiteX9" fmla="*/ 510977 w 2061566"/>
                <a:gd name="connsiteY9" fmla="*/ 1320624 h 2657338"/>
                <a:gd name="connsiteX10" fmla="*/ 510976 w 2061566"/>
                <a:gd name="connsiteY10" fmla="*/ 1320624 h 2657338"/>
                <a:gd name="connsiteX11" fmla="*/ 270748 w 2061566"/>
                <a:gd name="connsiteY11" fmla="*/ 906438 h 2657338"/>
                <a:gd name="connsiteX12" fmla="*/ 270749 w 2061566"/>
                <a:gd name="connsiteY12" fmla="*/ 906438 h 2657338"/>
                <a:gd name="connsiteX13" fmla="*/ 0 w 2061566"/>
                <a:gd name="connsiteY13" fmla="*/ 439631 h 265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1566" h="2657338">
                  <a:moveTo>
                    <a:pt x="254986" y="0"/>
                  </a:moveTo>
                  <a:lnTo>
                    <a:pt x="780721" y="906439"/>
                  </a:lnTo>
                  <a:lnTo>
                    <a:pt x="780721" y="906439"/>
                  </a:lnTo>
                  <a:lnTo>
                    <a:pt x="1020948" y="1320624"/>
                  </a:lnTo>
                  <a:lnTo>
                    <a:pt x="1020949" y="1320624"/>
                  </a:lnTo>
                  <a:lnTo>
                    <a:pt x="1286271" y="1778076"/>
                  </a:lnTo>
                  <a:lnTo>
                    <a:pt x="1551594" y="1320624"/>
                  </a:lnTo>
                  <a:lnTo>
                    <a:pt x="2061566" y="1320624"/>
                  </a:lnTo>
                  <a:lnTo>
                    <a:pt x="1286271" y="2657338"/>
                  </a:lnTo>
                  <a:lnTo>
                    <a:pt x="510977" y="1320624"/>
                  </a:lnTo>
                  <a:lnTo>
                    <a:pt x="510976" y="1320624"/>
                  </a:lnTo>
                  <a:lnTo>
                    <a:pt x="270748" y="906438"/>
                  </a:lnTo>
                  <a:lnTo>
                    <a:pt x="270749" y="906438"/>
                  </a:lnTo>
                  <a:lnTo>
                    <a:pt x="0" y="439631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93E011EC-943C-A447-4FA3-93FC07E10D39}"/>
                </a:ext>
              </a:extLst>
            </p:cNvPr>
            <p:cNvSpPr/>
            <p:nvPr/>
          </p:nvSpPr>
          <p:spPr bwMode="auto">
            <a:xfrm>
              <a:off x="5014051" y="4224517"/>
              <a:ext cx="1777754" cy="2185831"/>
            </a:xfrm>
            <a:custGeom>
              <a:avLst/>
              <a:gdLst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870658 w 1777754"/>
                <a:gd name="connsiteY4" fmla="*/ 1036060 h 2185831"/>
                <a:gd name="connsiteX5" fmla="*/ 1023748 w 1777754"/>
                <a:gd name="connsiteY5" fmla="*/ 1300009 h 2185831"/>
                <a:gd name="connsiteX6" fmla="*/ 780720 w 1777754"/>
                <a:gd name="connsiteY6" fmla="*/ 1719023 h 2185831"/>
                <a:gd name="connsiteX7" fmla="*/ 509972 w 1777754"/>
                <a:gd name="connsiteY7" fmla="*/ 2185831 h 2185831"/>
                <a:gd name="connsiteX8" fmla="*/ 0 w 1777754"/>
                <a:gd name="connsiteY8" fmla="*/ 2185831 h 2185831"/>
                <a:gd name="connsiteX9" fmla="*/ 525734 w 1777754"/>
                <a:gd name="connsiteY9" fmla="*/ 1279392 h 2185831"/>
                <a:gd name="connsiteX10" fmla="*/ 768762 w 1777754"/>
                <a:gd name="connsiteY10" fmla="*/ 860378 h 2185831"/>
                <a:gd name="connsiteX11" fmla="*/ 830772 w 1777754"/>
                <a:gd name="connsiteY11" fmla="*/ 967292 h 2185831"/>
                <a:gd name="connsiteX12" fmla="*/ 830773 w 1777754"/>
                <a:gd name="connsiteY12" fmla="*/ 967290 h 2185831"/>
                <a:gd name="connsiteX13" fmla="*/ 768763 w 1777754"/>
                <a:gd name="connsiteY13" fmla="*/ 860377 h 2185831"/>
                <a:gd name="connsiteX14" fmla="*/ 1051470 w 1777754"/>
                <a:gd name="connsiteY14" fmla="*/ 372952 h 2185831"/>
                <a:gd name="connsiteX15" fmla="*/ 486057 w 1777754"/>
                <a:gd name="connsiteY15" fmla="*/ 372952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870658 w 1777754"/>
                <a:gd name="connsiteY4" fmla="*/ 1036060 h 2185831"/>
                <a:gd name="connsiteX5" fmla="*/ 1023748 w 1777754"/>
                <a:gd name="connsiteY5" fmla="*/ 1300009 h 2185831"/>
                <a:gd name="connsiteX6" fmla="*/ 780720 w 1777754"/>
                <a:gd name="connsiteY6" fmla="*/ 1719023 h 2185831"/>
                <a:gd name="connsiteX7" fmla="*/ 509972 w 1777754"/>
                <a:gd name="connsiteY7" fmla="*/ 2185831 h 2185831"/>
                <a:gd name="connsiteX8" fmla="*/ 0 w 1777754"/>
                <a:gd name="connsiteY8" fmla="*/ 2185831 h 2185831"/>
                <a:gd name="connsiteX9" fmla="*/ 525734 w 1777754"/>
                <a:gd name="connsiteY9" fmla="*/ 1279392 h 2185831"/>
                <a:gd name="connsiteX10" fmla="*/ 768762 w 1777754"/>
                <a:gd name="connsiteY10" fmla="*/ 860378 h 2185831"/>
                <a:gd name="connsiteX11" fmla="*/ 830772 w 1777754"/>
                <a:gd name="connsiteY11" fmla="*/ 967292 h 2185831"/>
                <a:gd name="connsiteX12" fmla="*/ 768763 w 1777754"/>
                <a:gd name="connsiteY12" fmla="*/ 860377 h 2185831"/>
                <a:gd name="connsiteX13" fmla="*/ 1051470 w 1777754"/>
                <a:gd name="connsiteY13" fmla="*/ 372952 h 2185831"/>
                <a:gd name="connsiteX14" fmla="*/ 486057 w 1777754"/>
                <a:gd name="connsiteY14" fmla="*/ 372952 h 2185831"/>
                <a:gd name="connsiteX15" fmla="*/ 269745 w 1777754"/>
                <a:gd name="connsiteY15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1023748 w 1777754"/>
                <a:gd name="connsiteY4" fmla="*/ 1300009 h 2185831"/>
                <a:gd name="connsiteX5" fmla="*/ 780720 w 1777754"/>
                <a:gd name="connsiteY5" fmla="*/ 1719023 h 2185831"/>
                <a:gd name="connsiteX6" fmla="*/ 509972 w 1777754"/>
                <a:gd name="connsiteY6" fmla="*/ 2185831 h 2185831"/>
                <a:gd name="connsiteX7" fmla="*/ 0 w 1777754"/>
                <a:gd name="connsiteY7" fmla="*/ 2185831 h 2185831"/>
                <a:gd name="connsiteX8" fmla="*/ 525734 w 1777754"/>
                <a:gd name="connsiteY8" fmla="*/ 1279392 h 2185831"/>
                <a:gd name="connsiteX9" fmla="*/ 768762 w 1777754"/>
                <a:gd name="connsiteY9" fmla="*/ 860378 h 2185831"/>
                <a:gd name="connsiteX10" fmla="*/ 830772 w 1777754"/>
                <a:gd name="connsiteY10" fmla="*/ 967292 h 2185831"/>
                <a:gd name="connsiteX11" fmla="*/ 768763 w 1777754"/>
                <a:gd name="connsiteY11" fmla="*/ 860377 h 2185831"/>
                <a:gd name="connsiteX12" fmla="*/ 1051470 w 1777754"/>
                <a:gd name="connsiteY12" fmla="*/ 372952 h 2185831"/>
                <a:gd name="connsiteX13" fmla="*/ 486057 w 1777754"/>
                <a:gd name="connsiteY13" fmla="*/ 372952 h 2185831"/>
                <a:gd name="connsiteX14" fmla="*/ 269745 w 1777754"/>
                <a:gd name="connsiteY14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1023748 w 1777754"/>
                <a:gd name="connsiteY4" fmla="*/ 1300009 h 2185831"/>
                <a:gd name="connsiteX5" fmla="*/ 780720 w 1777754"/>
                <a:gd name="connsiteY5" fmla="*/ 1719023 h 2185831"/>
                <a:gd name="connsiteX6" fmla="*/ 509972 w 1777754"/>
                <a:gd name="connsiteY6" fmla="*/ 2185831 h 2185831"/>
                <a:gd name="connsiteX7" fmla="*/ 0 w 1777754"/>
                <a:gd name="connsiteY7" fmla="*/ 2185831 h 2185831"/>
                <a:gd name="connsiteX8" fmla="*/ 525734 w 1777754"/>
                <a:gd name="connsiteY8" fmla="*/ 1279392 h 2185831"/>
                <a:gd name="connsiteX9" fmla="*/ 768762 w 1777754"/>
                <a:gd name="connsiteY9" fmla="*/ 860378 h 2185831"/>
                <a:gd name="connsiteX10" fmla="*/ 768763 w 1777754"/>
                <a:gd name="connsiteY10" fmla="*/ 860377 h 2185831"/>
                <a:gd name="connsiteX11" fmla="*/ 1051470 w 1777754"/>
                <a:gd name="connsiteY11" fmla="*/ 372952 h 2185831"/>
                <a:gd name="connsiteX12" fmla="*/ 486057 w 1777754"/>
                <a:gd name="connsiteY12" fmla="*/ 372952 h 2185831"/>
                <a:gd name="connsiteX13" fmla="*/ 269745 w 1777754"/>
                <a:gd name="connsiteY13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870659 w 1777754"/>
                <a:gd name="connsiteY3" fmla="*/ 1036059 h 2185831"/>
                <a:gd name="connsiteX4" fmla="*/ 1023748 w 1777754"/>
                <a:gd name="connsiteY4" fmla="*/ 1300009 h 2185831"/>
                <a:gd name="connsiteX5" fmla="*/ 780720 w 1777754"/>
                <a:gd name="connsiteY5" fmla="*/ 1719023 h 2185831"/>
                <a:gd name="connsiteX6" fmla="*/ 509972 w 1777754"/>
                <a:gd name="connsiteY6" fmla="*/ 2185831 h 2185831"/>
                <a:gd name="connsiteX7" fmla="*/ 0 w 1777754"/>
                <a:gd name="connsiteY7" fmla="*/ 2185831 h 2185831"/>
                <a:gd name="connsiteX8" fmla="*/ 525734 w 1777754"/>
                <a:gd name="connsiteY8" fmla="*/ 1279392 h 2185831"/>
                <a:gd name="connsiteX9" fmla="*/ 768762 w 1777754"/>
                <a:gd name="connsiteY9" fmla="*/ 860378 h 2185831"/>
                <a:gd name="connsiteX10" fmla="*/ 1051470 w 1777754"/>
                <a:gd name="connsiteY10" fmla="*/ 372952 h 2185831"/>
                <a:gd name="connsiteX11" fmla="*/ 486057 w 1777754"/>
                <a:gd name="connsiteY11" fmla="*/ 372952 h 2185831"/>
                <a:gd name="connsiteX12" fmla="*/ 269745 w 1777754"/>
                <a:gd name="connsiteY12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780720 w 1777754"/>
                <a:gd name="connsiteY4" fmla="*/ 1719023 h 2185831"/>
                <a:gd name="connsiteX5" fmla="*/ 509972 w 1777754"/>
                <a:gd name="connsiteY5" fmla="*/ 2185831 h 2185831"/>
                <a:gd name="connsiteX6" fmla="*/ 0 w 1777754"/>
                <a:gd name="connsiteY6" fmla="*/ 2185831 h 2185831"/>
                <a:gd name="connsiteX7" fmla="*/ 525734 w 1777754"/>
                <a:gd name="connsiteY7" fmla="*/ 1279392 h 2185831"/>
                <a:gd name="connsiteX8" fmla="*/ 768762 w 1777754"/>
                <a:gd name="connsiteY8" fmla="*/ 860378 h 2185831"/>
                <a:gd name="connsiteX9" fmla="*/ 1051470 w 1777754"/>
                <a:gd name="connsiteY9" fmla="*/ 372952 h 2185831"/>
                <a:gd name="connsiteX10" fmla="*/ 486057 w 1777754"/>
                <a:gd name="connsiteY10" fmla="*/ 372952 h 2185831"/>
                <a:gd name="connsiteX11" fmla="*/ 269745 w 1777754"/>
                <a:gd name="connsiteY11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780720 w 1777754"/>
                <a:gd name="connsiteY4" fmla="*/ 1719023 h 2185831"/>
                <a:gd name="connsiteX5" fmla="*/ 509972 w 1777754"/>
                <a:gd name="connsiteY5" fmla="*/ 2185831 h 2185831"/>
                <a:gd name="connsiteX6" fmla="*/ 0 w 1777754"/>
                <a:gd name="connsiteY6" fmla="*/ 2185831 h 2185831"/>
                <a:gd name="connsiteX7" fmla="*/ 525734 w 1777754"/>
                <a:gd name="connsiteY7" fmla="*/ 1279392 h 2185831"/>
                <a:gd name="connsiteX8" fmla="*/ 1051470 w 1777754"/>
                <a:gd name="connsiteY8" fmla="*/ 372952 h 2185831"/>
                <a:gd name="connsiteX9" fmla="*/ 486057 w 1777754"/>
                <a:gd name="connsiteY9" fmla="*/ 372952 h 2185831"/>
                <a:gd name="connsiteX10" fmla="*/ 269745 w 1777754"/>
                <a:gd name="connsiteY10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780720 w 1777754"/>
                <a:gd name="connsiteY4" fmla="*/ 1719023 h 2185831"/>
                <a:gd name="connsiteX5" fmla="*/ 509972 w 1777754"/>
                <a:gd name="connsiteY5" fmla="*/ 2185831 h 2185831"/>
                <a:gd name="connsiteX6" fmla="*/ 0 w 1777754"/>
                <a:gd name="connsiteY6" fmla="*/ 2185831 h 2185831"/>
                <a:gd name="connsiteX7" fmla="*/ 1051470 w 1777754"/>
                <a:gd name="connsiteY7" fmla="*/ 372952 h 2185831"/>
                <a:gd name="connsiteX8" fmla="*/ 486057 w 1777754"/>
                <a:gd name="connsiteY8" fmla="*/ 372952 h 2185831"/>
                <a:gd name="connsiteX9" fmla="*/ 269745 w 1777754"/>
                <a:gd name="connsiteY9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1023748 w 1777754"/>
                <a:gd name="connsiteY3" fmla="*/ 1300009 h 2185831"/>
                <a:gd name="connsiteX4" fmla="*/ 509972 w 1777754"/>
                <a:gd name="connsiteY4" fmla="*/ 2185831 h 2185831"/>
                <a:gd name="connsiteX5" fmla="*/ 0 w 1777754"/>
                <a:gd name="connsiteY5" fmla="*/ 2185831 h 2185831"/>
                <a:gd name="connsiteX6" fmla="*/ 1051470 w 1777754"/>
                <a:gd name="connsiteY6" fmla="*/ 372952 h 2185831"/>
                <a:gd name="connsiteX7" fmla="*/ 486057 w 1777754"/>
                <a:gd name="connsiteY7" fmla="*/ 372952 h 2185831"/>
                <a:gd name="connsiteX8" fmla="*/ 269745 w 1777754"/>
                <a:gd name="connsiteY8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1023749 w 1777754"/>
                <a:gd name="connsiteY2" fmla="*/ 1300008 h 2185831"/>
                <a:gd name="connsiteX3" fmla="*/ 509972 w 1777754"/>
                <a:gd name="connsiteY3" fmla="*/ 2185831 h 2185831"/>
                <a:gd name="connsiteX4" fmla="*/ 0 w 1777754"/>
                <a:gd name="connsiteY4" fmla="*/ 2185831 h 2185831"/>
                <a:gd name="connsiteX5" fmla="*/ 1051470 w 1777754"/>
                <a:gd name="connsiteY5" fmla="*/ 372952 h 2185831"/>
                <a:gd name="connsiteX6" fmla="*/ 486057 w 1777754"/>
                <a:gd name="connsiteY6" fmla="*/ 372952 h 2185831"/>
                <a:gd name="connsiteX7" fmla="*/ 269745 w 1777754"/>
                <a:gd name="connsiteY7" fmla="*/ 0 h 2185831"/>
                <a:gd name="connsiteX0" fmla="*/ 269745 w 1777754"/>
                <a:gd name="connsiteY0" fmla="*/ 0 h 2185831"/>
                <a:gd name="connsiteX1" fmla="*/ 1777754 w 1777754"/>
                <a:gd name="connsiteY1" fmla="*/ 0 h 2185831"/>
                <a:gd name="connsiteX2" fmla="*/ 509972 w 1777754"/>
                <a:gd name="connsiteY2" fmla="*/ 2185831 h 2185831"/>
                <a:gd name="connsiteX3" fmla="*/ 0 w 1777754"/>
                <a:gd name="connsiteY3" fmla="*/ 2185831 h 2185831"/>
                <a:gd name="connsiteX4" fmla="*/ 1051470 w 1777754"/>
                <a:gd name="connsiteY4" fmla="*/ 372952 h 2185831"/>
                <a:gd name="connsiteX5" fmla="*/ 486057 w 1777754"/>
                <a:gd name="connsiteY5" fmla="*/ 372952 h 2185831"/>
                <a:gd name="connsiteX6" fmla="*/ 269745 w 1777754"/>
                <a:gd name="connsiteY6" fmla="*/ 0 h 218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7754" h="2185831">
                  <a:moveTo>
                    <a:pt x="269745" y="0"/>
                  </a:moveTo>
                  <a:lnTo>
                    <a:pt x="1777754" y="0"/>
                  </a:lnTo>
                  <a:lnTo>
                    <a:pt x="509972" y="2185831"/>
                  </a:lnTo>
                  <a:lnTo>
                    <a:pt x="0" y="2185831"/>
                  </a:lnTo>
                  <a:lnTo>
                    <a:pt x="1051470" y="372952"/>
                  </a:lnTo>
                  <a:lnTo>
                    <a:pt x="486057" y="372952"/>
                  </a:lnTo>
                  <a:lnTo>
                    <a:pt x="269745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8D2EE8F3-329F-8E9A-4401-7412F2F69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949" y="5524525"/>
              <a:ext cx="2788854" cy="1300008"/>
            </a:xfrm>
            <a:custGeom>
              <a:avLst/>
              <a:gdLst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1312534 w 2788854"/>
                <a:gd name="connsiteY3" fmla="*/ 1245372 h 1300008"/>
                <a:gd name="connsiteX4" fmla="*/ 1312533 w 2788854"/>
                <a:gd name="connsiteY4" fmla="*/ 1245372 h 1300008"/>
                <a:gd name="connsiteX5" fmla="*/ 1280844 w 2788854"/>
                <a:gd name="connsiteY5" fmla="*/ 1300008 h 1300008"/>
                <a:gd name="connsiteX6" fmla="*/ 770873 w 2788854"/>
                <a:gd name="connsiteY6" fmla="*/ 1300008 h 1300008"/>
                <a:gd name="connsiteX7" fmla="*/ 770872 w 2788854"/>
                <a:gd name="connsiteY7" fmla="*/ 1300008 h 1300008"/>
                <a:gd name="connsiteX8" fmla="*/ 240228 w 2788854"/>
                <a:gd name="connsiteY8" fmla="*/ 1300008 h 1300008"/>
                <a:gd name="connsiteX9" fmla="*/ 0 w 2788854"/>
                <a:gd name="connsiteY9" fmla="*/ 885822 h 1300008"/>
                <a:gd name="connsiteX10" fmla="*/ 1011100 w 2788854"/>
                <a:gd name="connsiteY10" fmla="*/ 885822 h 1300008"/>
                <a:gd name="connsiteX11" fmla="*/ 1011101 w 2788854"/>
                <a:gd name="connsiteY11" fmla="*/ 885822 h 1300008"/>
                <a:gd name="connsiteX12" fmla="*/ 1521072 w 2788854"/>
                <a:gd name="connsiteY12" fmla="*/ 885822 h 1300008"/>
                <a:gd name="connsiteX13" fmla="*/ 1449153 w 2788854"/>
                <a:gd name="connsiteY13" fmla="*/ 1009820 h 1300008"/>
                <a:gd name="connsiteX14" fmla="*/ 1449154 w 2788854"/>
                <a:gd name="connsiteY14" fmla="*/ 1009820 h 1300008"/>
                <a:gd name="connsiteX15" fmla="*/ 1521073 w 2788854"/>
                <a:gd name="connsiteY15" fmla="*/ 885822 h 1300008"/>
                <a:gd name="connsiteX16" fmla="*/ 2062570 w 2788854"/>
                <a:gd name="connsiteY16" fmla="*/ 885822 h 1300008"/>
                <a:gd name="connsiteX17" fmla="*/ 1791821 w 2788854"/>
                <a:gd name="connsiteY17" fmla="*/ 419014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1312534 w 2788854"/>
                <a:gd name="connsiteY3" fmla="*/ 1245372 h 1300008"/>
                <a:gd name="connsiteX4" fmla="*/ 1280844 w 2788854"/>
                <a:gd name="connsiteY4" fmla="*/ 1300008 h 1300008"/>
                <a:gd name="connsiteX5" fmla="*/ 770873 w 2788854"/>
                <a:gd name="connsiteY5" fmla="*/ 1300008 h 1300008"/>
                <a:gd name="connsiteX6" fmla="*/ 770872 w 2788854"/>
                <a:gd name="connsiteY6" fmla="*/ 1300008 h 1300008"/>
                <a:gd name="connsiteX7" fmla="*/ 240228 w 2788854"/>
                <a:gd name="connsiteY7" fmla="*/ 1300008 h 1300008"/>
                <a:gd name="connsiteX8" fmla="*/ 0 w 2788854"/>
                <a:gd name="connsiteY8" fmla="*/ 885822 h 1300008"/>
                <a:gd name="connsiteX9" fmla="*/ 1011100 w 2788854"/>
                <a:gd name="connsiteY9" fmla="*/ 885822 h 1300008"/>
                <a:gd name="connsiteX10" fmla="*/ 1011101 w 2788854"/>
                <a:gd name="connsiteY10" fmla="*/ 885822 h 1300008"/>
                <a:gd name="connsiteX11" fmla="*/ 1521072 w 2788854"/>
                <a:gd name="connsiteY11" fmla="*/ 885822 h 1300008"/>
                <a:gd name="connsiteX12" fmla="*/ 1449153 w 2788854"/>
                <a:gd name="connsiteY12" fmla="*/ 1009820 h 1300008"/>
                <a:gd name="connsiteX13" fmla="*/ 1449154 w 2788854"/>
                <a:gd name="connsiteY13" fmla="*/ 1009820 h 1300008"/>
                <a:gd name="connsiteX14" fmla="*/ 1521073 w 2788854"/>
                <a:gd name="connsiteY14" fmla="*/ 885822 h 1300008"/>
                <a:gd name="connsiteX15" fmla="*/ 2062570 w 2788854"/>
                <a:gd name="connsiteY15" fmla="*/ 885822 h 1300008"/>
                <a:gd name="connsiteX16" fmla="*/ 1791821 w 2788854"/>
                <a:gd name="connsiteY16" fmla="*/ 419014 h 1300008"/>
                <a:gd name="connsiteX17" fmla="*/ 2034849 w 2788854"/>
                <a:gd name="connsiteY17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1312534 w 2788854"/>
                <a:gd name="connsiteY3" fmla="*/ 1245372 h 1300008"/>
                <a:gd name="connsiteX4" fmla="*/ 770873 w 2788854"/>
                <a:gd name="connsiteY4" fmla="*/ 1300008 h 1300008"/>
                <a:gd name="connsiteX5" fmla="*/ 770872 w 2788854"/>
                <a:gd name="connsiteY5" fmla="*/ 1300008 h 1300008"/>
                <a:gd name="connsiteX6" fmla="*/ 240228 w 2788854"/>
                <a:gd name="connsiteY6" fmla="*/ 1300008 h 1300008"/>
                <a:gd name="connsiteX7" fmla="*/ 0 w 2788854"/>
                <a:gd name="connsiteY7" fmla="*/ 885822 h 1300008"/>
                <a:gd name="connsiteX8" fmla="*/ 1011100 w 2788854"/>
                <a:gd name="connsiteY8" fmla="*/ 885822 h 1300008"/>
                <a:gd name="connsiteX9" fmla="*/ 1011101 w 2788854"/>
                <a:gd name="connsiteY9" fmla="*/ 885822 h 1300008"/>
                <a:gd name="connsiteX10" fmla="*/ 1521072 w 2788854"/>
                <a:gd name="connsiteY10" fmla="*/ 885822 h 1300008"/>
                <a:gd name="connsiteX11" fmla="*/ 1449153 w 2788854"/>
                <a:gd name="connsiteY11" fmla="*/ 1009820 h 1300008"/>
                <a:gd name="connsiteX12" fmla="*/ 1449154 w 2788854"/>
                <a:gd name="connsiteY12" fmla="*/ 1009820 h 1300008"/>
                <a:gd name="connsiteX13" fmla="*/ 1521073 w 2788854"/>
                <a:gd name="connsiteY13" fmla="*/ 885822 h 1300008"/>
                <a:gd name="connsiteX14" fmla="*/ 2062570 w 2788854"/>
                <a:gd name="connsiteY14" fmla="*/ 885822 h 1300008"/>
                <a:gd name="connsiteX15" fmla="*/ 1791821 w 2788854"/>
                <a:gd name="connsiteY15" fmla="*/ 419014 h 1300008"/>
                <a:gd name="connsiteX16" fmla="*/ 2034849 w 2788854"/>
                <a:gd name="connsiteY16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1280845 w 2788854"/>
                <a:gd name="connsiteY2" fmla="*/ 1300008 h 1300008"/>
                <a:gd name="connsiteX3" fmla="*/ 770873 w 2788854"/>
                <a:gd name="connsiteY3" fmla="*/ 1300008 h 1300008"/>
                <a:gd name="connsiteX4" fmla="*/ 770872 w 2788854"/>
                <a:gd name="connsiteY4" fmla="*/ 1300008 h 1300008"/>
                <a:gd name="connsiteX5" fmla="*/ 240228 w 2788854"/>
                <a:gd name="connsiteY5" fmla="*/ 1300008 h 1300008"/>
                <a:gd name="connsiteX6" fmla="*/ 0 w 2788854"/>
                <a:gd name="connsiteY6" fmla="*/ 885822 h 1300008"/>
                <a:gd name="connsiteX7" fmla="*/ 1011100 w 2788854"/>
                <a:gd name="connsiteY7" fmla="*/ 885822 h 1300008"/>
                <a:gd name="connsiteX8" fmla="*/ 1011101 w 2788854"/>
                <a:gd name="connsiteY8" fmla="*/ 885822 h 1300008"/>
                <a:gd name="connsiteX9" fmla="*/ 1521072 w 2788854"/>
                <a:gd name="connsiteY9" fmla="*/ 885822 h 1300008"/>
                <a:gd name="connsiteX10" fmla="*/ 1449153 w 2788854"/>
                <a:gd name="connsiteY10" fmla="*/ 1009820 h 1300008"/>
                <a:gd name="connsiteX11" fmla="*/ 1449154 w 2788854"/>
                <a:gd name="connsiteY11" fmla="*/ 1009820 h 1300008"/>
                <a:gd name="connsiteX12" fmla="*/ 1521073 w 2788854"/>
                <a:gd name="connsiteY12" fmla="*/ 885822 h 1300008"/>
                <a:gd name="connsiteX13" fmla="*/ 2062570 w 2788854"/>
                <a:gd name="connsiteY13" fmla="*/ 885822 h 1300008"/>
                <a:gd name="connsiteX14" fmla="*/ 1791821 w 2788854"/>
                <a:gd name="connsiteY14" fmla="*/ 419014 h 1300008"/>
                <a:gd name="connsiteX15" fmla="*/ 2034849 w 2788854"/>
                <a:gd name="connsiteY15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770873 w 2788854"/>
                <a:gd name="connsiteY2" fmla="*/ 1300008 h 1300008"/>
                <a:gd name="connsiteX3" fmla="*/ 770872 w 2788854"/>
                <a:gd name="connsiteY3" fmla="*/ 1300008 h 1300008"/>
                <a:gd name="connsiteX4" fmla="*/ 240228 w 2788854"/>
                <a:gd name="connsiteY4" fmla="*/ 1300008 h 1300008"/>
                <a:gd name="connsiteX5" fmla="*/ 0 w 2788854"/>
                <a:gd name="connsiteY5" fmla="*/ 885822 h 1300008"/>
                <a:gd name="connsiteX6" fmla="*/ 1011100 w 2788854"/>
                <a:gd name="connsiteY6" fmla="*/ 885822 h 1300008"/>
                <a:gd name="connsiteX7" fmla="*/ 1011101 w 2788854"/>
                <a:gd name="connsiteY7" fmla="*/ 885822 h 1300008"/>
                <a:gd name="connsiteX8" fmla="*/ 1521072 w 2788854"/>
                <a:gd name="connsiteY8" fmla="*/ 885822 h 1300008"/>
                <a:gd name="connsiteX9" fmla="*/ 1449153 w 2788854"/>
                <a:gd name="connsiteY9" fmla="*/ 1009820 h 1300008"/>
                <a:gd name="connsiteX10" fmla="*/ 1449154 w 2788854"/>
                <a:gd name="connsiteY10" fmla="*/ 1009820 h 1300008"/>
                <a:gd name="connsiteX11" fmla="*/ 1521073 w 2788854"/>
                <a:gd name="connsiteY11" fmla="*/ 885822 h 1300008"/>
                <a:gd name="connsiteX12" fmla="*/ 2062570 w 2788854"/>
                <a:gd name="connsiteY12" fmla="*/ 885822 h 1300008"/>
                <a:gd name="connsiteX13" fmla="*/ 1791821 w 2788854"/>
                <a:gd name="connsiteY13" fmla="*/ 419014 h 1300008"/>
                <a:gd name="connsiteX14" fmla="*/ 2034849 w 2788854"/>
                <a:gd name="connsiteY14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770873 w 2788854"/>
                <a:gd name="connsiteY2" fmla="*/ 1300008 h 1300008"/>
                <a:gd name="connsiteX3" fmla="*/ 240228 w 2788854"/>
                <a:gd name="connsiteY3" fmla="*/ 1300008 h 1300008"/>
                <a:gd name="connsiteX4" fmla="*/ 0 w 2788854"/>
                <a:gd name="connsiteY4" fmla="*/ 885822 h 1300008"/>
                <a:gd name="connsiteX5" fmla="*/ 1011100 w 2788854"/>
                <a:gd name="connsiteY5" fmla="*/ 885822 h 1300008"/>
                <a:gd name="connsiteX6" fmla="*/ 1011101 w 2788854"/>
                <a:gd name="connsiteY6" fmla="*/ 885822 h 1300008"/>
                <a:gd name="connsiteX7" fmla="*/ 1521072 w 2788854"/>
                <a:gd name="connsiteY7" fmla="*/ 885822 h 1300008"/>
                <a:gd name="connsiteX8" fmla="*/ 1449153 w 2788854"/>
                <a:gd name="connsiteY8" fmla="*/ 1009820 h 1300008"/>
                <a:gd name="connsiteX9" fmla="*/ 1449154 w 2788854"/>
                <a:gd name="connsiteY9" fmla="*/ 1009820 h 1300008"/>
                <a:gd name="connsiteX10" fmla="*/ 1521073 w 2788854"/>
                <a:gd name="connsiteY10" fmla="*/ 885822 h 1300008"/>
                <a:gd name="connsiteX11" fmla="*/ 2062570 w 2788854"/>
                <a:gd name="connsiteY11" fmla="*/ 885822 h 1300008"/>
                <a:gd name="connsiteX12" fmla="*/ 1791821 w 2788854"/>
                <a:gd name="connsiteY12" fmla="*/ 419014 h 1300008"/>
                <a:gd name="connsiteX13" fmla="*/ 2034849 w 2788854"/>
                <a:gd name="connsiteY13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770873 w 2788854"/>
                <a:gd name="connsiteY2" fmla="*/ 1300008 h 1300008"/>
                <a:gd name="connsiteX3" fmla="*/ 240228 w 2788854"/>
                <a:gd name="connsiteY3" fmla="*/ 1300008 h 1300008"/>
                <a:gd name="connsiteX4" fmla="*/ 0 w 2788854"/>
                <a:gd name="connsiteY4" fmla="*/ 885822 h 1300008"/>
                <a:gd name="connsiteX5" fmla="*/ 1011100 w 2788854"/>
                <a:gd name="connsiteY5" fmla="*/ 885822 h 1300008"/>
                <a:gd name="connsiteX6" fmla="*/ 1521072 w 2788854"/>
                <a:gd name="connsiteY6" fmla="*/ 885822 h 1300008"/>
                <a:gd name="connsiteX7" fmla="*/ 1449153 w 2788854"/>
                <a:gd name="connsiteY7" fmla="*/ 1009820 h 1300008"/>
                <a:gd name="connsiteX8" fmla="*/ 1449154 w 2788854"/>
                <a:gd name="connsiteY8" fmla="*/ 1009820 h 1300008"/>
                <a:gd name="connsiteX9" fmla="*/ 1521073 w 2788854"/>
                <a:gd name="connsiteY9" fmla="*/ 885822 h 1300008"/>
                <a:gd name="connsiteX10" fmla="*/ 2062570 w 2788854"/>
                <a:gd name="connsiteY10" fmla="*/ 885822 h 1300008"/>
                <a:gd name="connsiteX11" fmla="*/ 1791821 w 2788854"/>
                <a:gd name="connsiteY11" fmla="*/ 419014 h 1300008"/>
                <a:gd name="connsiteX12" fmla="*/ 2034849 w 2788854"/>
                <a:gd name="connsiteY12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011100 w 2788854"/>
                <a:gd name="connsiteY4" fmla="*/ 885822 h 1300008"/>
                <a:gd name="connsiteX5" fmla="*/ 1521072 w 2788854"/>
                <a:gd name="connsiteY5" fmla="*/ 885822 h 1300008"/>
                <a:gd name="connsiteX6" fmla="*/ 1449153 w 2788854"/>
                <a:gd name="connsiteY6" fmla="*/ 1009820 h 1300008"/>
                <a:gd name="connsiteX7" fmla="*/ 1449154 w 2788854"/>
                <a:gd name="connsiteY7" fmla="*/ 1009820 h 1300008"/>
                <a:gd name="connsiteX8" fmla="*/ 1521073 w 2788854"/>
                <a:gd name="connsiteY8" fmla="*/ 885822 h 1300008"/>
                <a:gd name="connsiteX9" fmla="*/ 2062570 w 2788854"/>
                <a:gd name="connsiteY9" fmla="*/ 885822 h 1300008"/>
                <a:gd name="connsiteX10" fmla="*/ 1791821 w 2788854"/>
                <a:gd name="connsiteY10" fmla="*/ 419014 h 1300008"/>
                <a:gd name="connsiteX11" fmla="*/ 2034849 w 2788854"/>
                <a:gd name="connsiteY11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521072 w 2788854"/>
                <a:gd name="connsiteY4" fmla="*/ 885822 h 1300008"/>
                <a:gd name="connsiteX5" fmla="*/ 1449153 w 2788854"/>
                <a:gd name="connsiteY5" fmla="*/ 1009820 h 1300008"/>
                <a:gd name="connsiteX6" fmla="*/ 1449154 w 2788854"/>
                <a:gd name="connsiteY6" fmla="*/ 1009820 h 1300008"/>
                <a:gd name="connsiteX7" fmla="*/ 1521073 w 2788854"/>
                <a:gd name="connsiteY7" fmla="*/ 885822 h 1300008"/>
                <a:gd name="connsiteX8" fmla="*/ 2062570 w 2788854"/>
                <a:gd name="connsiteY8" fmla="*/ 885822 h 1300008"/>
                <a:gd name="connsiteX9" fmla="*/ 1791821 w 2788854"/>
                <a:gd name="connsiteY9" fmla="*/ 419014 h 1300008"/>
                <a:gd name="connsiteX10" fmla="*/ 2034849 w 2788854"/>
                <a:gd name="connsiteY10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521072 w 2788854"/>
                <a:gd name="connsiteY4" fmla="*/ 885822 h 1300008"/>
                <a:gd name="connsiteX5" fmla="*/ 1449153 w 2788854"/>
                <a:gd name="connsiteY5" fmla="*/ 1009820 h 1300008"/>
                <a:gd name="connsiteX6" fmla="*/ 1449154 w 2788854"/>
                <a:gd name="connsiteY6" fmla="*/ 1009820 h 1300008"/>
                <a:gd name="connsiteX7" fmla="*/ 2062570 w 2788854"/>
                <a:gd name="connsiteY7" fmla="*/ 885822 h 1300008"/>
                <a:gd name="connsiteX8" fmla="*/ 1791821 w 2788854"/>
                <a:gd name="connsiteY8" fmla="*/ 419014 h 1300008"/>
                <a:gd name="connsiteX9" fmla="*/ 2034849 w 2788854"/>
                <a:gd name="connsiteY9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521072 w 2788854"/>
                <a:gd name="connsiteY4" fmla="*/ 885822 h 1300008"/>
                <a:gd name="connsiteX5" fmla="*/ 1449153 w 2788854"/>
                <a:gd name="connsiteY5" fmla="*/ 1009820 h 1300008"/>
                <a:gd name="connsiteX6" fmla="*/ 2062570 w 2788854"/>
                <a:gd name="connsiteY6" fmla="*/ 885822 h 1300008"/>
                <a:gd name="connsiteX7" fmla="*/ 1791821 w 2788854"/>
                <a:gd name="connsiteY7" fmla="*/ 419014 h 1300008"/>
                <a:gd name="connsiteX8" fmla="*/ 2034849 w 2788854"/>
                <a:gd name="connsiteY8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1449153 w 2788854"/>
                <a:gd name="connsiteY4" fmla="*/ 1009820 h 1300008"/>
                <a:gd name="connsiteX5" fmla="*/ 2062570 w 2788854"/>
                <a:gd name="connsiteY5" fmla="*/ 885822 h 1300008"/>
                <a:gd name="connsiteX6" fmla="*/ 1791821 w 2788854"/>
                <a:gd name="connsiteY6" fmla="*/ 419014 h 1300008"/>
                <a:gd name="connsiteX7" fmla="*/ 2034849 w 2788854"/>
                <a:gd name="connsiteY7" fmla="*/ 0 h 1300008"/>
                <a:gd name="connsiteX0" fmla="*/ 2034849 w 2788854"/>
                <a:gd name="connsiteY0" fmla="*/ 0 h 1300008"/>
                <a:gd name="connsiteX1" fmla="*/ 2788854 w 2788854"/>
                <a:gd name="connsiteY1" fmla="*/ 1300008 h 1300008"/>
                <a:gd name="connsiteX2" fmla="*/ 240228 w 2788854"/>
                <a:gd name="connsiteY2" fmla="*/ 1300008 h 1300008"/>
                <a:gd name="connsiteX3" fmla="*/ 0 w 2788854"/>
                <a:gd name="connsiteY3" fmla="*/ 885822 h 1300008"/>
                <a:gd name="connsiteX4" fmla="*/ 2062570 w 2788854"/>
                <a:gd name="connsiteY4" fmla="*/ 885822 h 1300008"/>
                <a:gd name="connsiteX5" fmla="*/ 1791821 w 2788854"/>
                <a:gd name="connsiteY5" fmla="*/ 419014 h 1300008"/>
                <a:gd name="connsiteX6" fmla="*/ 2034849 w 2788854"/>
                <a:gd name="connsiteY6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8854" h="1300008">
                  <a:moveTo>
                    <a:pt x="2034849" y="0"/>
                  </a:moveTo>
                  <a:lnTo>
                    <a:pt x="2788854" y="1300008"/>
                  </a:lnTo>
                  <a:lnTo>
                    <a:pt x="240228" y="1300008"/>
                  </a:lnTo>
                  <a:lnTo>
                    <a:pt x="0" y="885822"/>
                  </a:lnTo>
                  <a:lnTo>
                    <a:pt x="2062570" y="885822"/>
                  </a:lnTo>
                  <a:lnTo>
                    <a:pt x="1791821" y="419014"/>
                  </a:lnTo>
                  <a:lnTo>
                    <a:pt x="2034849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3085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151042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pptxm69_ねじれ星型図形</dc:title>
  <dc:subject>pptxm69_ねじれ星型図形</dc:subject>
  <dc:creator>でじけろお</dc:creator>
  <cp:revision>1</cp:revision>
  <dcterms:created xsi:type="dcterms:W3CDTF">2018-05-20T00:31:01Z</dcterms:created>
  <dcterms:modified xsi:type="dcterms:W3CDTF">2024-09-16T04:40:43Z</dcterms:modified>
  <cp:version>1</cp:version>
</cp:coreProperties>
</file>